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309" r:id="rId3"/>
    <p:sldId id="265" r:id="rId4"/>
    <p:sldId id="260" r:id="rId5"/>
    <p:sldId id="262" r:id="rId6"/>
    <p:sldId id="263" r:id="rId7"/>
    <p:sldId id="264" r:id="rId8"/>
    <p:sldId id="261" r:id="rId9"/>
    <p:sldId id="266" r:id="rId10"/>
    <p:sldId id="267" r:id="rId11"/>
    <p:sldId id="270" r:id="rId12"/>
    <p:sldId id="268" r:id="rId13"/>
    <p:sldId id="280" r:id="rId14"/>
    <p:sldId id="277" r:id="rId15"/>
    <p:sldId id="281" r:id="rId16"/>
    <p:sldId id="272" r:id="rId17"/>
    <p:sldId id="27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1815"/>
    <a:srgbClr val="41AD4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0854"/>
  </p:normalViewPr>
  <p:slideViewPr>
    <p:cSldViewPr snapToGrid="0" snapToObjects="1">
      <p:cViewPr varScale="1">
        <p:scale>
          <a:sx n="87" d="100"/>
          <a:sy n="87" d="100"/>
        </p:scale>
        <p:origin x="153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A09651-6116-E94A-9E7D-E2EC5D41588C}" type="datetimeFigureOut">
              <a:rPr lang="en-US" smtClean="0"/>
              <a:t>11/3/20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AA6856-8A06-5749-89E5-FF3093B32218}" type="slidenum">
              <a:rPr lang="en-US" smtClean="0"/>
              <a:t>‹#›</a:t>
            </a:fld>
            <a:endParaRPr lang="en-US"/>
          </a:p>
        </p:txBody>
      </p:sp>
    </p:spTree>
    <p:extLst>
      <p:ext uri="{BB962C8B-B14F-4D97-AF65-F5344CB8AC3E}">
        <p14:creationId xmlns:p14="http://schemas.microsoft.com/office/powerpoint/2010/main" val="786042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AA6856-8A06-5749-89E5-FF3093B32218}" type="slidenum">
              <a:rPr lang="en-US" smtClean="0"/>
              <a:t>1</a:t>
            </a:fld>
            <a:endParaRPr lang="en-US"/>
          </a:p>
        </p:txBody>
      </p:sp>
    </p:spTree>
    <p:extLst>
      <p:ext uri="{BB962C8B-B14F-4D97-AF65-F5344CB8AC3E}">
        <p14:creationId xmlns:p14="http://schemas.microsoft.com/office/powerpoint/2010/main" val="1618305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Commemorative plaque made by Barton and Sons, from the Punjab Frontier Force Memorial Wall No 6, with a dedication from Colonel and Mrs </a:t>
            </a:r>
            <a:r>
              <a:rPr lang="en-GB" sz="1200" b="0" i="0" u="none" strike="noStrike" kern="1200" dirty="0" err="1">
                <a:solidFill>
                  <a:schemeClr val="tx1"/>
                </a:solidFill>
                <a:effectLst/>
                <a:latin typeface="+mn-lt"/>
                <a:ea typeface="+mn-ea"/>
                <a:cs typeface="+mn-cs"/>
              </a:rPr>
              <a:t>Beddy</a:t>
            </a:r>
            <a:r>
              <a:rPr lang="en-GB" sz="1200" b="0" i="0" u="none" strike="noStrike" kern="1200" dirty="0">
                <a:solidFill>
                  <a:schemeClr val="tx1"/>
                </a:solidFill>
                <a:effectLst/>
                <a:latin typeface="+mn-lt"/>
                <a:ea typeface="+mn-ea"/>
                <a:cs typeface="+mn-cs"/>
              </a:rPr>
              <a:t>, 1915.</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After the Partition of India in August 1947 the Frontier Force units were divided between the Indian and Pakistan Armies. It was then decided that the memorials to the Punjab Frontier Force, the '</a:t>
            </a:r>
            <a:r>
              <a:rPr lang="en-GB" sz="1200" b="0" i="0" u="none" strike="noStrike" kern="1200" dirty="0" err="1">
                <a:solidFill>
                  <a:schemeClr val="tx1"/>
                </a:solidFill>
                <a:effectLst/>
                <a:latin typeface="+mn-lt"/>
                <a:ea typeface="+mn-ea"/>
                <a:cs typeface="+mn-cs"/>
              </a:rPr>
              <a:t>Piffers</a:t>
            </a:r>
            <a:r>
              <a:rPr lang="en-GB" sz="1200" b="0" i="0" u="none" strike="noStrike" kern="1200" dirty="0">
                <a:solidFill>
                  <a:schemeClr val="tx1"/>
                </a:solidFill>
                <a:effectLst/>
                <a:latin typeface="+mn-lt"/>
                <a:ea typeface="+mn-ea"/>
                <a:cs typeface="+mn-cs"/>
              </a:rPr>
              <a:t>', erected in the garrison churches should be relocated to England, and in 1951 they were installed in the Parish Church of St Luke's, Chelsea. Lieutenant </a:t>
            </a:r>
            <a:r>
              <a:rPr lang="en-GB" sz="1200" b="0" i="0" u="none" strike="noStrike" kern="1200" dirty="0" err="1">
                <a:solidFill>
                  <a:schemeClr val="tx1"/>
                </a:solidFill>
                <a:effectLst/>
                <a:latin typeface="+mn-lt"/>
                <a:ea typeface="+mn-ea"/>
                <a:cs typeface="+mn-cs"/>
              </a:rPr>
              <a:t>Beddy</a:t>
            </a:r>
            <a:r>
              <a:rPr lang="en-GB" sz="1200" b="0" i="0" u="none" strike="noStrike" kern="1200" dirty="0">
                <a:solidFill>
                  <a:schemeClr val="tx1"/>
                </a:solidFill>
                <a:effectLst/>
                <a:latin typeface="+mn-lt"/>
                <a:ea typeface="+mn-ea"/>
                <a:cs typeface="+mn-cs"/>
              </a:rPr>
              <a:t> died of wounds on the 4 June 1915, aged 27 years, during the </a:t>
            </a:r>
            <a:r>
              <a:rPr lang="en-GB" sz="1200" b="0" i="0" u="none" strike="noStrike" kern="1200" dirty="0" err="1">
                <a:solidFill>
                  <a:schemeClr val="tx1"/>
                </a:solidFill>
                <a:effectLst/>
                <a:latin typeface="+mn-lt"/>
                <a:ea typeface="+mn-ea"/>
                <a:cs typeface="+mn-cs"/>
              </a:rPr>
              <a:t>Dardenelles</a:t>
            </a:r>
            <a:r>
              <a:rPr lang="en-GB" sz="1200" b="0" i="0" u="none" strike="noStrike" kern="1200" dirty="0">
                <a:solidFill>
                  <a:schemeClr val="tx1"/>
                </a:solidFill>
                <a:effectLst/>
                <a:latin typeface="+mn-lt"/>
                <a:ea typeface="+mn-ea"/>
                <a:cs typeface="+mn-cs"/>
              </a:rPr>
              <a:t> campaign in World War One (1914-1918). The Commonwealth War Graves Commission records </a:t>
            </a:r>
            <a:r>
              <a:rPr lang="en-GB" sz="1200" b="0" i="0" u="none" strike="noStrike" kern="1200" dirty="0" err="1">
                <a:solidFill>
                  <a:schemeClr val="tx1"/>
                </a:solidFill>
                <a:effectLst/>
                <a:latin typeface="+mn-lt"/>
                <a:ea typeface="+mn-ea"/>
                <a:cs typeface="+mn-cs"/>
              </a:rPr>
              <a:t>Beddy's</a:t>
            </a:r>
            <a:r>
              <a:rPr lang="en-GB" sz="1200" b="0" i="0" u="none" strike="noStrike" kern="1200" dirty="0">
                <a:solidFill>
                  <a:schemeClr val="tx1"/>
                </a:solidFill>
                <a:effectLst/>
                <a:latin typeface="+mn-lt"/>
                <a:ea typeface="+mn-ea"/>
                <a:cs typeface="+mn-cs"/>
              </a:rPr>
              <a:t> grave at Pink Farm Cemetery at </a:t>
            </a:r>
            <a:r>
              <a:rPr lang="en-GB" sz="1200" b="0" i="0" u="none" strike="noStrike" kern="1200" dirty="0" err="1">
                <a:solidFill>
                  <a:schemeClr val="tx1"/>
                </a:solidFill>
                <a:effectLst/>
                <a:latin typeface="+mn-lt"/>
                <a:ea typeface="+mn-ea"/>
                <a:cs typeface="+mn-cs"/>
              </a:rPr>
              <a:t>Helles</a:t>
            </a:r>
            <a:r>
              <a:rPr lang="en-GB" sz="1200" b="0" i="0" u="none" strike="noStrike" kern="1200" dirty="0">
                <a:solidFill>
                  <a:schemeClr val="tx1"/>
                </a:solidFill>
                <a:effectLst/>
                <a:latin typeface="+mn-lt"/>
                <a:ea typeface="+mn-ea"/>
                <a:cs typeface="+mn-cs"/>
              </a:rPr>
              <a:t> on the Gallipoli Peninsula.</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1998-10-84-1</a:t>
            </a:r>
          </a:p>
          <a:p>
            <a:br>
              <a:rPr lang="en-GB" dirty="0"/>
            </a:br>
            <a:endParaRPr lang="en-US" dirty="0"/>
          </a:p>
        </p:txBody>
      </p:sp>
      <p:sp>
        <p:nvSpPr>
          <p:cNvPr id="4" name="Slide Number Placeholder 3"/>
          <p:cNvSpPr>
            <a:spLocks noGrp="1"/>
          </p:cNvSpPr>
          <p:nvPr>
            <p:ph type="sldNum" sz="quarter" idx="5"/>
          </p:nvPr>
        </p:nvSpPr>
        <p:spPr/>
        <p:txBody>
          <a:bodyPr/>
          <a:lstStyle/>
          <a:p>
            <a:fld id="{C3AA6856-8A06-5749-89E5-FF3093B32218}" type="slidenum">
              <a:rPr lang="en-US" smtClean="0"/>
              <a:t>12</a:t>
            </a:fld>
            <a:endParaRPr lang="en-US"/>
          </a:p>
        </p:txBody>
      </p:sp>
    </p:spTree>
    <p:extLst>
      <p:ext uri="{BB962C8B-B14F-4D97-AF65-F5344CB8AC3E}">
        <p14:creationId xmlns:p14="http://schemas.microsoft.com/office/powerpoint/2010/main" val="2051922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Silver, no details, 1918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After the War the 14th Murray's </a:t>
            </a:r>
            <a:r>
              <a:rPr lang="en-GB" sz="1200" b="0" i="0" u="none" strike="noStrike" kern="1200" dirty="0" err="1">
                <a:solidFill>
                  <a:schemeClr val="tx1"/>
                </a:solidFill>
                <a:effectLst/>
                <a:latin typeface="+mn-lt"/>
                <a:ea typeface="+mn-ea"/>
                <a:cs typeface="+mn-cs"/>
              </a:rPr>
              <a:t>Jat</a:t>
            </a:r>
            <a:r>
              <a:rPr lang="en-GB" sz="1200" b="0" i="0" u="none" strike="noStrike" kern="1200" dirty="0">
                <a:solidFill>
                  <a:schemeClr val="tx1"/>
                </a:solidFill>
                <a:effectLst/>
                <a:latin typeface="+mn-lt"/>
                <a:ea typeface="+mn-ea"/>
                <a:cs typeface="+mn-cs"/>
              </a:rPr>
              <a:t> Lancers chose this beautifully modelled saddled horse as a memorial to all ranks of the regiment killed in action. It usually stands on a plinth inscribed with the names of all the men of the regiment who died. On 21 September 1920 the 14th Murray's </a:t>
            </a:r>
            <a:r>
              <a:rPr lang="en-GB" sz="1200" b="0" i="0" u="none" strike="noStrike" kern="1200" dirty="0" err="1">
                <a:solidFill>
                  <a:schemeClr val="tx1"/>
                </a:solidFill>
                <a:effectLst/>
                <a:latin typeface="+mn-lt"/>
                <a:ea typeface="+mn-ea"/>
                <a:cs typeface="+mn-cs"/>
              </a:rPr>
              <a:t>Jat</a:t>
            </a:r>
            <a:r>
              <a:rPr lang="en-GB" sz="1200" b="0" i="0" u="none" strike="noStrike" kern="1200" dirty="0">
                <a:solidFill>
                  <a:schemeClr val="tx1"/>
                </a:solidFill>
                <a:effectLst/>
                <a:latin typeface="+mn-lt"/>
                <a:ea typeface="+mn-ea"/>
                <a:cs typeface="+mn-cs"/>
              </a:rPr>
              <a:t> Lancers and 15th Lancers (Cureton's Multanis) were amalgamated at Sialkot to form the 20th Lancers.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1974-12-81-1</a:t>
            </a:r>
          </a:p>
          <a:p>
            <a:br>
              <a:rPr lang="en-GB" dirty="0"/>
            </a:br>
            <a:endParaRPr lang="en-US" dirty="0"/>
          </a:p>
        </p:txBody>
      </p:sp>
      <p:sp>
        <p:nvSpPr>
          <p:cNvPr id="4" name="Slide Number Placeholder 3"/>
          <p:cNvSpPr>
            <a:spLocks noGrp="1"/>
          </p:cNvSpPr>
          <p:nvPr>
            <p:ph type="sldNum" sz="quarter" idx="5"/>
          </p:nvPr>
        </p:nvSpPr>
        <p:spPr/>
        <p:txBody>
          <a:bodyPr/>
          <a:lstStyle/>
          <a:p>
            <a:fld id="{C3AA6856-8A06-5749-89E5-FF3093B32218}" type="slidenum">
              <a:rPr lang="en-US" smtClean="0"/>
              <a:t>13</a:t>
            </a:fld>
            <a:endParaRPr lang="en-US"/>
          </a:p>
        </p:txBody>
      </p:sp>
    </p:spTree>
    <p:extLst>
      <p:ext uri="{BB962C8B-B14F-4D97-AF65-F5344CB8AC3E}">
        <p14:creationId xmlns:p14="http://schemas.microsoft.com/office/powerpoint/2010/main" val="498232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1. Photograph postcard by </a:t>
            </a:r>
            <a:r>
              <a:rPr lang="en-GB" sz="1200" b="0" i="0" u="none" strike="noStrike" kern="1200" dirty="0" err="1">
                <a:solidFill>
                  <a:schemeClr val="tx1"/>
                </a:solidFill>
                <a:effectLst/>
                <a:latin typeface="+mn-lt"/>
                <a:ea typeface="+mn-ea"/>
                <a:cs typeface="+mn-cs"/>
              </a:rPr>
              <a:t>Wildt</a:t>
            </a:r>
            <a:r>
              <a:rPr lang="en-GB" sz="1200" b="0" i="0" u="none" strike="noStrike" kern="1200" dirty="0">
                <a:solidFill>
                  <a:schemeClr val="tx1"/>
                </a:solidFill>
                <a:effectLst/>
                <a:latin typeface="+mn-lt"/>
                <a:ea typeface="+mn-ea"/>
                <a:cs typeface="+mn-cs"/>
              </a:rPr>
              <a:t> and Kray, 1925 (c).</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memorial is dedicated to the remembrance of all ranks of the Royal Regiment of Artillery who lost their lives during the First World War (1914-1918). It was designed by the sculptor Charles </a:t>
            </a:r>
            <a:r>
              <a:rPr lang="en-GB" sz="1200" b="0" i="0" u="none" strike="noStrike" kern="1200" dirty="0" err="1">
                <a:solidFill>
                  <a:schemeClr val="tx1"/>
                </a:solidFill>
                <a:effectLst/>
                <a:latin typeface="+mn-lt"/>
                <a:ea typeface="+mn-ea"/>
                <a:cs typeface="+mn-cs"/>
              </a:rPr>
              <a:t>Sargeant</a:t>
            </a:r>
            <a:r>
              <a:rPr lang="en-GB" sz="1200" b="0" i="0" u="none" strike="noStrike" kern="1200" dirty="0">
                <a:solidFill>
                  <a:schemeClr val="tx1"/>
                </a:solidFill>
                <a:effectLst/>
                <a:latin typeface="+mn-lt"/>
                <a:ea typeface="+mn-ea"/>
                <a:cs typeface="+mn-cs"/>
              </a:rPr>
              <a:t> Jagger (1885-1935) and the architect Lionel Godfrey Pearson (1879-1953). The memorial was unveiled by Prince Arthur, the Duke of Connaught and Strathearn on 18 October 1925. It consists of a monumental sculpture in stone of a howitzer on a large plinth, with stone reliefs and four bronze figures of Royal Artillery personnel. Jagger was a veteran of World War One and received the Military Cross for gallantry. He was wounded at Gallipoli and on the Western Front.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1987-12-33-1</a:t>
            </a:r>
          </a:p>
          <a:p>
            <a:br>
              <a:rPr lang="en-GB" dirty="0"/>
            </a:br>
            <a:r>
              <a:rPr lang="en-GB" dirty="0"/>
              <a:t>2. </a:t>
            </a:r>
            <a:r>
              <a:rPr lang="en-GB" sz="1200" b="0" i="0" u="none" strike="noStrike" kern="1200" dirty="0">
                <a:solidFill>
                  <a:schemeClr val="tx1"/>
                </a:solidFill>
                <a:effectLst/>
                <a:latin typeface="+mn-lt"/>
                <a:ea typeface="+mn-ea"/>
                <a:cs typeface="+mn-cs"/>
              </a:rPr>
              <a:t>Digital photograph by Rod Cooper, 2015.</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memorial is dedicated to the remembrance of all ranks of the Royal Regiment of Artillery who lost their lives during the First World War (1914-1918). It was designed by the sculptor Charles </a:t>
            </a:r>
            <a:r>
              <a:rPr lang="en-GB" sz="1200" b="0" i="0" u="none" strike="noStrike" kern="1200" dirty="0" err="1">
                <a:solidFill>
                  <a:schemeClr val="tx1"/>
                </a:solidFill>
                <a:effectLst/>
                <a:latin typeface="+mn-lt"/>
                <a:ea typeface="+mn-ea"/>
                <a:cs typeface="+mn-cs"/>
              </a:rPr>
              <a:t>Sargeant</a:t>
            </a:r>
            <a:r>
              <a:rPr lang="en-GB" sz="1200" b="0" i="0" u="none" strike="noStrike" kern="1200" dirty="0">
                <a:solidFill>
                  <a:schemeClr val="tx1"/>
                </a:solidFill>
                <a:effectLst/>
                <a:latin typeface="+mn-lt"/>
                <a:ea typeface="+mn-ea"/>
                <a:cs typeface="+mn-cs"/>
              </a:rPr>
              <a:t> Jagger (1885-1935) and the architect Lionel Godfrey Pearson (1879-1953). The memorial was unveiled by Prince Arthur, the Duke of Connaught and Strathearn on 18 October 1925. It consists of a monumental sculpture in stone of a howitzer on a large plinth, with stone reliefs and four bronze figures of Royal Artillery personnel. Jagger was a veteran of World War One and received the Military Cross for gallantry. He was wounded at Gallipoli and on the Western Front. This bronze figure, one of four on the memorial, represents a Royal Artillery officer. The figure was modelled on Eugene Paul Bennett VC, an officer from Jagger's unit, the Worcestershire Regiment.</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2016-04-112-17</a:t>
            </a:r>
          </a:p>
          <a:p>
            <a:br>
              <a:rPr lang="en-GB" dirty="0"/>
            </a:br>
            <a:endParaRPr lang="en-US" dirty="0"/>
          </a:p>
        </p:txBody>
      </p:sp>
      <p:sp>
        <p:nvSpPr>
          <p:cNvPr id="4" name="Slide Number Placeholder 3"/>
          <p:cNvSpPr>
            <a:spLocks noGrp="1"/>
          </p:cNvSpPr>
          <p:nvPr>
            <p:ph type="sldNum" sz="quarter" idx="5"/>
          </p:nvPr>
        </p:nvSpPr>
        <p:spPr/>
        <p:txBody>
          <a:bodyPr/>
          <a:lstStyle/>
          <a:p>
            <a:fld id="{C3AA6856-8A06-5749-89E5-FF3093B32218}" type="slidenum">
              <a:rPr lang="en-US" smtClean="0"/>
              <a:t>14</a:t>
            </a:fld>
            <a:endParaRPr lang="en-US"/>
          </a:p>
        </p:txBody>
      </p:sp>
    </p:spTree>
    <p:extLst>
      <p:ext uri="{BB962C8B-B14F-4D97-AF65-F5344CB8AC3E}">
        <p14:creationId xmlns:p14="http://schemas.microsoft.com/office/powerpoint/2010/main" val="2184151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King George VI unveiled the memorial at Villers-Bretonneux in France on 22 July 1938. It commemorates the 10,700 Australians who died in France and Belgium during the First World War. Designed by Sir Edwin Lutyens between 1927 and 1932, the memorial was not completed until 1938 due to spending cuts during the Great Depression.</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1981-07-4-1</a:t>
            </a:r>
          </a:p>
          <a:p>
            <a:br>
              <a:rPr lang="en-GB" dirty="0"/>
            </a:br>
            <a:endParaRPr lang="en-US" dirty="0"/>
          </a:p>
        </p:txBody>
      </p:sp>
      <p:sp>
        <p:nvSpPr>
          <p:cNvPr id="4" name="Slide Number Placeholder 3"/>
          <p:cNvSpPr>
            <a:spLocks noGrp="1"/>
          </p:cNvSpPr>
          <p:nvPr>
            <p:ph type="sldNum" sz="quarter" idx="5"/>
          </p:nvPr>
        </p:nvSpPr>
        <p:spPr/>
        <p:txBody>
          <a:bodyPr/>
          <a:lstStyle/>
          <a:p>
            <a:fld id="{C3AA6856-8A06-5749-89E5-FF3093B32218}" type="slidenum">
              <a:rPr lang="en-US" smtClean="0"/>
              <a:t>15</a:t>
            </a:fld>
            <a:endParaRPr lang="en-US"/>
          </a:p>
        </p:txBody>
      </p:sp>
    </p:spTree>
    <p:extLst>
      <p:ext uri="{BB962C8B-B14F-4D97-AF65-F5344CB8AC3E}">
        <p14:creationId xmlns:p14="http://schemas.microsoft.com/office/powerpoint/2010/main" val="3315569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Designed by David </a:t>
            </a:r>
            <a:r>
              <a:rPr lang="en-GB" sz="1200" b="0" i="0" u="none" strike="noStrike" kern="1200" dirty="0" err="1">
                <a:solidFill>
                  <a:schemeClr val="tx1"/>
                </a:solidFill>
                <a:effectLst/>
                <a:latin typeface="+mn-lt"/>
                <a:ea typeface="+mn-ea"/>
                <a:cs typeface="+mn-cs"/>
              </a:rPr>
              <a:t>Maile</a:t>
            </a:r>
            <a:r>
              <a:rPr lang="en-GB" sz="1200" b="0" i="0" u="none" strike="noStrike" kern="1200" dirty="0">
                <a:solidFill>
                  <a:schemeClr val="tx1"/>
                </a:solidFill>
                <a:effectLst/>
                <a:latin typeface="+mn-lt"/>
                <a:ea typeface="+mn-ea"/>
                <a:cs typeface="+mn-cs"/>
              </a:rPr>
              <a:t> and made by G </a:t>
            </a:r>
            <a:r>
              <a:rPr lang="en-GB" sz="1200" b="0" i="0" u="none" strike="noStrike" kern="1200" dirty="0" err="1">
                <a:solidFill>
                  <a:schemeClr val="tx1"/>
                </a:solidFill>
                <a:effectLst/>
                <a:latin typeface="+mn-lt"/>
                <a:ea typeface="+mn-ea"/>
                <a:cs typeface="+mn-cs"/>
              </a:rPr>
              <a:t>Maile</a:t>
            </a:r>
            <a:r>
              <a:rPr lang="en-GB" sz="1200" b="0" i="0" u="none" strike="noStrike" kern="1200" dirty="0">
                <a:solidFill>
                  <a:schemeClr val="tx1"/>
                </a:solidFill>
                <a:effectLst/>
                <a:latin typeface="+mn-lt"/>
                <a:ea typeface="+mn-ea"/>
                <a:cs typeface="+mn-cs"/>
              </a:rPr>
              <a:t> and Sons, 1970.</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This stained glass window commemorates the service of Indian Army soldiers during World War One (1914-1918). The central detail depicts a sepoy advancing through a war torn landscape, with shelled tree stumps behind. The campaigns in which Indian soldiers served are listed around the edge and include France and Flanders, Egypt, Palestine, East Africa, Persia, Mesopotamia, Gallipoli and the North West Frontier of India.</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2003-05-172-1</a:t>
            </a:r>
          </a:p>
          <a:p>
            <a:endParaRPr lang="en-US" dirty="0"/>
          </a:p>
        </p:txBody>
      </p:sp>
      <p:sp>
        <p:nvSpPr>
          <p:cNvPr id="4" name="Slide Number Placeholder 3"/>
          <p:cNvSpPr>
            <a:spLocks noGrp="1"/>
          </p:cNvSpPr>
          <p:nvPr>
            <p:ph type="sldNum" sz="quarter" idx="5"/>
          </p:nvPr>
        </p:nvSpPr>
        <p:spPr/>
        <p:txBody>
          <a:bodyPr/>
          <a:lstStyle/>
          <a:p>
            <a:fld id="{C3AA6856-8A06-5749-89E5-FF3093B32218}" type="slidenum">
              <a:rPr lang="en-US" smtClean="0"/>
              <a:t>16</a:t>
            </a:fld>
            <a:endParaRPr lang="en-US"/>
          </a:p>
        </p:txBody>
      </p:sp>
    </p:spTree>
    <p:extLst>
      <p:ext uri="{BB962C8B-B14F-4D97-AF65-F5344CB8AC3E}">
        <p14:creationId xmlns:p14="http://schemas.microsoft.com/office/powerpoint/2010/main" val="699539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Photograph by Giles </a:t>
            </a:r>
            <a:r>
              <a:rPr lang="en-GB" sz="1200" b="0" i="0" u="none" strike="noStrike" kern="1200" dirty="0" err="1">
                <a:solidFill>
                  <a:schemeClr val="tx1"/>
                </a:solidFill>
                <a:effectLst/>
                <a:latin typeface="+mn-lt"/>
                <a:ea typeface="+mn-ea"/>
                <a:cs typeface="+mn-cs"/>
              </a:rPr>
              <a:t>Penfound</a:t>
            </a:r>
            <a:r>
              <a:rPr lang="en-GB" sz="1200" b="0" i="0" u="none" strike="noStrike" kern="1200" dirty="0">
                <a:solidFill>
                  <a:schemeClr val="tx1"/>
                </a:solidFill>
                <a:effectLst/>
                <a:latin typeface="+mn-lt"/>
                <a:ea typeface="+mn-ea"/>
                <a:cs typeface="+mn-cs"/>
              </a:rPr>
              <a:t>, August 2008.</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Queen Elizabeth II officially inaugurated the Memorial Gates on 6 November 2002. The memorial gates honour the sacrifice and legacy of the five million men and women from the Indian subcontinent, Africa and the Caribbean who volunteered to serve with the Armed Forces during the two World Wars.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2008-08-18-78</a:t>
            </a:r>
          </a:p>
          <a:p>
            <a:br>
              <a:rPr lang="en-GB" dirty="0"/>
            </a:br>
            <a:endParaRPr lang="en-US" dirty="0"/>
          </a:p>
        </p:txBody>
      </p:sp>
      <p:sp>
        <p:nvSpPr>
          <p:cNvPr id="4" name="Slide Number Placeholder 3"/>
          <p:cNvSpPr>
            <a:spLocks noGrp="1"/>
          </p:cNvSpPr>
          <p:nvPr>
            <p:ph type="sldNum" sz="quarter" idx="5"/>
          </p:nvPr>
        </p:nvSpPr>
        <p:spPr/>
        <p:txBody>
          <a:bodyPr/>
          <a:lstStyle/>
          <a:p>
            <a:fld id="{C3AA6856-8A06-5749-89E5-FF3093B32218}" type="slidenum">
              <a:rPr lang="en-US" smtClean="0"/>
              <a:t>17</a:t>
            </a:fld>
            <a:endParaRPr lang="en-US"/>
          </a:p>
        </p:txBody>
      </p:sp>
    </p:spTree>
    <p:extLst>
      <p:ext uri="{BB962C8B-B14F-4D97-AF65-F5344CB8AC3E}">
        <p14:creationId xmlns:p14="http://schemas.microsoft.com/office/powerpoint/2010/main" val="2518442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AEDA6DD-6C1E-4CAF-A2BB-5C236D6A1BD7}" type="slidenum">
              <a:rPr lang="en-GB" smtClean="0"/>
              <a:t>2</a:t>
            </a:fld>
            <a:endParaRPr lang="en-GB"/>
          </a:p>
        </p:txBody>
      </p:sp>
    </p:spTree>
    <p:extLst>
      <p:ext uri="{BB962C8B-B14F-4D97-AF65-F5344CB8AC3E}">
        <p14:creationId xmlns:p14="http://schemas.microsoft.com/office/powerpoint/2010/main" val="2413465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Circular, bronze memorial plaque or medallion issued to the relatives of the 1.3 million Commonwealth service personnel killed during World War One (1914-1918).</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Commonly known as the 'Dead Man's Penny', the plaque was designed by Edward Carter Preston (1885-1965) who was commissioned after winning a War Office competition. The figure of Britannia holds a trident while a lion, a symbol of Britain's strength, stands beside her. She gestures with an olive branch towards the soldier's name, held in a rectangular panel. The medal is inscribed, 'She Died for Freedom and Honour'. Dolphins on either side of the panel represent Britain's naval power and below the standing lion, another lion is shown pouncing on an eagle, symbolising Britain's victory over Germany.</a:t>
            </a:r>
          </a:p>
          <a:p>
            <a:r>
              <a:rPr lang="en-GB" sz="1200" b="0" i="0" kern="1200" dirty="0">
                <a:solidFill>
                  <a:schemeClr val="tx1"/>
                </a:solidFill>
                <a:effectLst/>
                <a:latin typeface="+mn-lt"/>
                <a:ea typeface="+mn-ea"/>
                <a:cs typeface="+mn-cs"/>
              </a:rPr>
              <a:t>The Commonwealth War Graves Commission records the death of Private Percy Crofts </a:t>
            </a:r>
            <a:r>
              <a:rPr lang="en-GB" sz="1200" b="0" i="0" kern="1200" dirty="0" err="1">
                <a:solidFill>
                  <a:schemeClr val="tx1"/>
                </a:solidFill>
                <a:effectLst/>
                <a:latin typeface="+mn-lt"/>
                <a:ea typeface="+mn-ea"/>
                <a:cs typeface="+mn-cs"/>
              </a:rPr>
              <a:t>Ottley</a:t>
            </a:r>
            <a:r>
              <a:rPr lang="en-GB" sz="1200" b="0" i="0" kern="1200" dirty="0">
                <a:solidFill>
                  <a:schemeClr val="tx1"/>
                </a:solidFill>
                <a:effectLst/>
                <a:latin typeface="+mn-lt"/>
                <a:ea typeface="+mn-ea"/>
                <a:cs typeface="+mn-cs"/>
              </a:rPr>
              <a:t> (service number 515413), on the 23 November 1917, aged 32, on the Cambrai Memorial at </a:t>
            </a:r>
            <a:r>
              <a:rPr lang="en-GB" sz="1200" b="0" i="0" kern="1200" dirty="0" err="1">
                <a:solidFill>
                  <a:schemeClr val="tx1"/>
                </a:solidFill>
                <a:effectLst/>
                <a:latin typeface="+mn-lt"/>
                <a:ea typeface="+mn-ea"/>
                <a:cs typeface="+mn-cs"/>
              </a:rPr>
              <a:t>Louveral</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Ottley</a:t>
            </a:r>
            <a:r>
              <a:rPr lang="en-GB" sz="1200" b="0" i="0" kern="1200" dirty="0">
                <a:solidFill>
                  <a:schemeClr val="tx1"/>
                </a:solidFill>
                <a:effectLst/>
                <a:latin typeface="+mn-lt"/>
                <a:ea typeface="+mn-ea"/>
                <a:cs typeface="+mn-cs"/>
              </a:rPr>
              <a:t> was born in </a:t>
            </a:r>
            <a:r>
              <a:rPr lang="en-GB" sz="1200" b="0" i="0" kern="1200" dirty="0" err="1">
                <a:solidFill>
                  <a:schemeClr val="tx1"/>
                </a:solidFill>
                <a:effectLst/>
                <a:latin typeface="+mn-lt"/>
                <a:ea typeface="+mn-ea"/>
                <a:cs typeface="+mn-cs"/>
              </a:rPr>
              <a:t>Ranskill</a:t>
            </a:r>
            <a:r>
              <a:rPr lang="en-GB" sz="1200" b="0" i="0" kern="1200" dirty="0">
                <a:solidFill>
                  <a:schemeClr val="tx1"/>
                </a:solidFill>
                <a:effectLst/>
                <a:latin typeface="+mn-lt"/>
                <a:ea typeface="+mn-ea"/>
                <a:cs typeface="+mn-cs"/>
              </a:rPr>
              <a:t>, Nottinghamshire on 31 August 1885. Before the war </a:t>
            </a:r>
            <a:r>
              <a:rPr lang="en-GB" sz="1200" b="0" i="0" kern="1200" dirty="0" err="1">
                <a:solidFill>
                  <a:schemeClr val="tx1"/>
                </a:solidFill>
                <a:effectLst/>
                <a:latin typeface="+mn-lt"/>
                <a:ea typeface="+mn-ea"/>
                <a:cs typeface="+mn-cs"/>
              </a:rPr>
              <a:t>Ottley</a:t>
            </a:r>
            <a:r>
              <a:rPr lang="en-GB" sz="1200" b="0" i="0" kern="1200" dirty="0">
                <a:solidFill>
                  <a:schemeClr val="tx1"/>
                </a:solidFill>
                <a:effectLst/>
                <a:latin typeface="+mn-lt"/>
                <a:ea typeface="+mn-ea"/>
                <a:cs typeface="+mn-cs"/>
              </a:rPr>
              <a:t> was a bank clerk with Messrs Beckett and Company of Doncaster.</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NAM Accession Number</a:t>
            </a:r>
          </a:p>
          <a:p>
            <a:r>
              <a:rPr lang="en-GB" sz="1200" b="0" i="0" kern="1200" dirty="0">
                <a:solidFill>
                  <a:schemeClr val="tx1"/>
                </a:solidFill>
                <a:effectLst/>
                <a:latin typeface="+mn-lt"/>
                <a:ea typeface="+mn-ea"/>
                <a:cs typeface="+mn-cs"/>
              </a:rPr>
              <a:t>NAM. 2007-04-42-3</a:t>
            </a:r>
          </a:p>
        </p:txBody>
      </p:sp>
      <p:sp>
        <p:nvSpPr>
          <p:cNvPr id="4" name="Slide Number Placeholder 3"/>
          <p:cNvSpPr>
            <a:spLocks noGrp="1"/>
          </p:cNvSpPr>
          <p:nvPr>
            <p:ph type="sldNum" sz="quarter" idx="5"/>
          </p:nvPr>
        </p:nvSpPr>
        <p:spPr/>
        <p:txBody>
          <a:bodyPr/>
          <a:lstStyle/>
          <a:p>
            <a:fld id="{C3AA6856-8A06-5749-89E5-FF3093B32218}" type="slidenum">
              <a:rPr lang="en-US" smtClean="0"/>
              <a:t>4</a:t>
            </a:fld>
            <a:endParaRPr lang="en-US"/>
          </a:p>
        </p:txBody>
      </p:sp>
    </p:spTree>
    <p:extLst>
      <p:ext uri="{BB962C8B-B14F-4D97-AF65-F5344CB8AC3E}">
        <p14:creationId xmlns:p14="http://schemas.microsoft.com/office/powerpoint/2010/main" val="2337744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Photograph showing the unveiling of an Indian War Memorial at </a:t>
            </a:r>
            <a:r>
              <a:rPr lang="en-US" dirty="0" err="1"/>
              <a:t>Neuve</a:t>
            </a:r>
            <a:r>
              <a:rPr lang="en-US" dirty="0"/>
              <a:t>-Chapelle, 1927</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NAM Accession Number</a:t>
            </a:r>
          </a:p>
          <a:p>
            <a:r>
              <a:rPr lang="en-US" dirty="0"/>
              <a:t>NAM. 1965-10-221-94</a:t>
            </a:r>
          </a:p>
        </p:txBody>
      </p:sp>
      <p:sp>
        <p:nvSpPr>
          <p:cNvPr id="4" name="Slide Number Placeholder 3"/>
          <p:cNvSpPr>
            <a:spLocks noGrp="1"/>
          </p:cNvSpPr>
          <p:nvPr>
            <p:ph type="sldNum" sz="quarter" idx="5"/>
          </p:nvPr>
        </p:nvSpPr>
        <p:spPr/>
        <p:txBody>
          <a:bodyPr/>
          <a:lstStyle/>
          <a:p>
            <a:fld id="{C3AA6856-8A06-5749-89E5-FF3093B32218}" type="slidenum">
              <a:rPr lang="en-US" smtClean="0"/>
              <a:t>5</a:t>
            </a:fld>
            <a:endParaRPr lang="en-US"/>
          </a:p>
        </p:txBody>
      </p:sp>
    </p:spTree>
    <p:extLst>
      <p:ext uri="{BB962C8B-B14F-4D97-AF65-F5344CB8AC3E}">
        <p14:creationId xmlns:p14="http://schemas.microsoft.com/office/powerpoint/2010/main" val="1781609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1D1815"/>
                </a:solidFill>
                <a:latin typeface="Arial" panose="020B0604020202020204" pitchFamily="34" charset="0"/>
                <a:cs typeface="Arial" panose="020B0604020202020204" pitchFamily="34" charset="0"/>
              </a:rPr>
              <a:t>Photograph postcard of a village War Memorial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NAM Accession Number</a:t>
            </a:r>
          </a:p>
          <a:p>
            <a:r>
              <a:rPr lang="en-US" dirty="0"/>
              <a:t>NAM. 1999-07-23-26</a:t>
            </a:r>
          </a:p>
        </p:txBody>
      </p:sp>
      <p:sp>
        <p:nvSpPr>
          <p:cNvPr id="4" name="Slide Number Placeholder 3"/>
          <p:cNvSpPr>
            <a:spLocks noGrp="1"/>
          </p:cNvSpPr>
          <p:nvPr>
            <p:ph type="sldNum" sz="quarter" idx="5"/>
          </p:nvPr>
        </p:nvSpPr>
        <p:spPr/>
        <p:txBody>
          <a:bodyPr/>
          <a:lstStyle/>
          <a:p>
            <a:fld id="{C3AA6856-8A06-5749-89E5-FF3093B32218}" type="slidenum">
              <a:rPr lang="en-US" smtClean="0"/>
              <a:t>6</a:t>
            </a:fld>
            <a:endParaRPr lang="en-US"/>
          </a:p>
        </p:txBody>
      </p:sp>
    </p:spTree>
    <p:extLst>
      <p:ext uri="{BB962C8B-B14F-4D97-AF65-F5344CB8AC3E}">
        <p14:creationId xmlns:p14="http://schemas.microsoft.com/office/powerpoint/2010/main" val="7183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1D1815"/>
                </a:solidFill>
                <a:latin typeface="Arial" panose="020B0604020202020204" pitchFamily="34" charset="0"/>
                <a:cs typeface="Arial" panose="020B0604020202020204" pitchFamily="34" charset="0"/>
              </a:rPr>
              <a:t>Model of the cenotaph erected in Whitehall, London in memory of the fallen in the great war 1914-1918</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NAM Accession Number</a:t>
            </a:r>
            <a:endParaRPr lang="en-US" dirty="0"/>
          </a:p>
          <a:p>
            <a:r>
              <a:rPr lang="en-US" dirty="0"/>
              <a:t>NAM. 2002-09-72-1</a:t>
            </a:r>
          </a:p>
          <a:p>
            <a:endParaRPr lang="en-US" dirty="0"/>
          </a:p>
        </p:txBody>
      </p:sp>
      <p:sp>
        <p:nvSpPr>
          <p:cNvPr id="4" name="Slide Number Placeholder 3"/>
          <p:cNvSpPr>
            <a:spLocks noGrp="1"/>
          </p:cNvSpPr>
          <p:nvPr>
            <p:ph type="sldNum" sz="quarter" idx="5"/>
          </p:nvPr>
        </p:nvSpPr>
        <p:spPr/>
        <p:txBody>
          <a:bodyPr/>
          <a:lstStyle/>
          <a:p>
            <a:fld id="{C3AA6856-8A06-5749-89E5-FF3093B32218}" type="slidenum">
              <a:rPr lang="en-US" smtClean="0"/>
              <a:t>7</a:t>
            </a:fld>
            <a:endParaRPr lang="en-US"/>
          </a:p>
        </p:txBody>
      </p:sp>
    </p:spTree>
    <p:extLst>
      <p:ext uri="{BB962C8B-B14F-4D97-AF65-F5344CB8AC3E}">
        <p14:creationId xmlns:p14="http://schemas.microsoft.com/office/powerpoint/2010/main" val="3879543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Printed by East London Printing Company, this card commemorates the burial of the Unknown Warrior in Westminster Abbey, London. The idea for a tomb was championed by Reverend David </a:t>
            </a:r>
            <a:r>
              <a:rPr lang="en-GB" sz="1200" b="0" i="0" u="none" strike="noStrike" kern="1200" dirty="0" err="1">
                <a:solidFill>
                  <a:schemeClr val="tx1"/>
                </a:solidFill>
                <a:effectLst/>
                <a:latin typeface="+mn-lt"/>
                <a:ea typeface="+mn-ea"/>
                <a:cs typeface="+mn-cs"/>
              </a:rPr>
              <a:t>Railton</a:t>
            </a:r>
            <a:r>
              <a:rPr lang="en-GB" sz="1200" b="0" i="0" u="none" strike="noStrike" kern="1200" dirty="0">
                <a:solidFill>
                  <a:schemeClr val="tx1"/>
                </a:solidFill>
                <a:effectLst/>
                <a:latin typeface="+mn-lt"/>
                <a:ea typeface="+mn-ea"/>
                <a:cs typeface="+mn-cs"/>
              </a:rPr>
              <a:t>, who had served as a British Army chaplain on the Western Front. He felt that it was important that the funeral of one unidentified soldier was recognised at a national level to symbolise the burials and funerals of all the unidentified soldiers. From a collection of eight documents relating to G/2914 Pte Alfred Price, 7th Battalion, The Buffs (East Kent Regiment).</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2001-11-39-8</a:t>
            </a:r>
          </a:p>
          <a:p>
            <a:endParaRPr lang="en-US" dirty="0"/>
          </a:p>
        </p:txBody>
      </p:sp>
      <p:sp>
        <p:nvSpPr>
          <p:cNvPr id="4" name="Slide Number Placeholder 3"/>
          <p:cNvSpPr>
            <a:spLocks noGrp="1"/>
          </p:cNvSpPr>
          <p:nvPr>
            <p:ph type="sldNum" sz="quarter" idx="5"/>
          </p:nvPr>
        </p:nvSpPr>
        <p:spPr/>
        <p:txBody>
          <a:bodyPr/>
          <a:lstStyle/>
          <a:p>
            <a:fld id="{C3AA6856-8A06-5749-89E5-FF3093B32218}" type="slidenum">
              <a:rPr lang="en-US" smtClean="0"/>
              <a:t>8</a:t>
            </a:fld>
            <a:endParaRPr lang="en-US"/>
          </a:p>
        </p:txBody>
      </p:sp>
    </p:spTree>
    <p:extLst>
      <p:ext uri="{BB962C8B-B14F-4D97-AF65-F5344CB8AC3E}">
        <p14:creationId xmlns:p14="http://schemas.microsoft.com/office/powerpoint/2010/main" val="2211851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Caswell (1896-1918) joined the Women's Army Auxiliary Corps (WAAC) at Tidworth in 1917. The WAAC (re-named Queen Mary's Army Auxiliary Corps in April 1918) had been formed that year to free up valuable and experienced soldiers from the rear areas for front line service. Women were employed in a variety of jobs. As well as cooking and waiting on officers, they served as clerks, telephone operators, store-women, drivers, printers, bakers and cemetery gardeners. Given the rank of worker, Margaret was sent to France where she worked as a waitress at an officers club' at Abbeville camp. During the night of 29-30 May 1918 German aircraft attacked QMAAC Camp 1 at Abbeville and one of their bombs fell into a protection trench killing 22-year-old Caswell and eight of her colleagues and wounding a further seven.</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1998-01-34-1</a:t>
            </a:r>
          </a:p>
          <a:p>
            <a:br>
              <a:rPr lang="en-GB" dirty="0"/>
            </a:br>
            <a:endParaRPr lang="en-US" dirty="0"/>
          </a:p>
        </p:txBody>
      </p:sp>
      <p:sp>
        <p:nvSpPr>
          <p:cNvPr id="4" name="Slide Number Placeholder 3"/>
          <p:cNvSpPr>
            <a:spLocks noGrp="1"/>
          </p:cNvSpPr>
          <p:nvPr>
            <p:ph type="sldNum" sz="quarter" idx="5"/>
          </p:nvPr>
        </p:nvSpPr>
        <p:spPr/>
        <p:txBody>
          <a:bodyPr/>
          <a:lstStyle/>
          <a:p>
            <a:fld id="{C3AA6856-8A06-5749-89E5-FF3093B32218}" type="slidenum">
              <a:rPr lang="en-US" smtClean="0"/>
              <a:t>10</a:t>
            </a:fld>
            <a:endParaRPr lang="en-US"/>
          </a:p>
        </p:txBody>
      </p:sp>
    </p:spTree>
    <p:extLst>
      <p:ext uri="{BB962C8B-B14F-4D97-AF65-F5344CB8AC3E}">
        <p14:creationId xmlns:p14="http://schemas.microsoft.com/office/powerpoint/2010/main" val="1644999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William Richard Cotter of 6th (Service) Battalion, The Buffs (East Kent Regiment) was posthumously awarded the Victoria Cross (VC) for an act of gallantry on 6-7 March 1916 near the Hohenzollern Redoubt at Loos. He was commemorated in his hometown of Sandgate in Kent on a memorial tablet in the entrance lobby of the Chichester Hall and by this flower bed on the front at Folkestone.</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NAM Accession Number</a:t>
            </a:r>
          </a:p>
          <a:p>
            <a:r>
              <a:rPr lang="en-GB" sz="1200" b="0" i="0" u="none" strike="noStrike" kern="1200" dirty="0">
                <a:solidFill>
                  <a:schemeClr val="tx1"/>
                </a:solidFill>
                <a:effectLst/>
                <a:latin typeface="+mn-lt"/>
                <a:ea typeface="+mn-ea"/>
                <a:cs typeface="+mn-cs"/>
              </a:rPr>
              <a:t>NAM. 2001-01-316-2</a:t>
            </a:r>
          </a:p>
          <a:p>
            <a:br>
              <a:rPr lang="en-GB" dirty="0"/>
            </a:br>
            <a:endParaRPr lang="en-US" dirty="0"/>
          </a:p>
        </p:txBody>
      </p:sp>
      <p:sp>
        <p:nvSpPr>
          <p:cNvPr id="4" name="Slide Number Placeholder 3"/>
          <p:cNvSpPr>
            <a:spLocks noGrp="1"/>
          </p:cNvSpPr>
          <p:nvPr>
            <p:ph type="sldNum" sz="quarter" idx="5"/>
          </p:nvPr>
        </p:nvSpPr>
        <p:spPr/>
        <p:txBody>
          <a:bodyPr/>
          <a:lstStyle/>
          <a:p>
            <a:fld id="{C3AA6856-8A06-5749-89E5-FF3093B32218}" type="slidenum">
              <a:rPr lang="en-US" smtClean="0"/>
              <a:t>11</a:t>
            </a:fld>
            <a:endParaRPr lang="en-US"/>
          </a:p>
        </p:txBody>
      </p:sp>
    </p:spTree>
    <p:extLst>
      <p:ext uri="{BB962C8B-B14F-4D97-AF65-F5344CB8AC3E}">
        <p14:creationId xmlns:p14="http://schemas.microsoft.com/office/powerpoint/2010/main" val="4271158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6BCDD-A9D2-4A42-BC20-ECDFFF72A00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ED9F9EE-201E-0E4D-9427-18B66EA863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FF903C7-E9C8-3B47-A182-4CADE6EC18E8}"/>
              </a:ext>
            </a:extLst>
          </p:cNvPr>
          <p:cNvSpPr>
            <a:spLocks noGrp="1"/>
          </p:cNvSpPr>
          <p:nvPr>
            <p:ph type="dt" sz="half" idx="10"/>
          </p:nvPr>
        </p:nvSpPr>
        <p:spPr/>
        <p:txBody>
          <a:bodyPr/>
          <a:lstStyle/>
          <a:p>
            <a:fld id="{9B552817-C97D-964B-9F7C-E686C0D44060}" type="datetimeFigureOut">
              <a:rPr lang="en-US" smtClean="0"/>
              <a:t>11/3/20</a:t>
            </a:fld>
            <a:endParaRPr lang="en-US"/>
          </a:p>
        </p:txBody>
      </p:sp>
      <p:sp>
        <p:nvSpPr>
          <p:cNvPr id="5" name="Footer Placeholder 4">
            <a:extLst>
              <a:ext uri="{FF2B5EF4-FFF2-40B4-BE49-F238E27FC236}">
                <a16:creationId xmlns:a16="http://schemas.microsoft.com/office/drawing/2014/main" id="{A592E549-1B7E-4A48-98C6-FA49611B90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4AC072-8E57-0D4A-99DB-AA3B4B18841B}"/>
              </a:ext>
            </a:extLst>
          </p:cNvPr>
          <p:cNvSpPr>
            <a:spLocks noGrp="1"/>
          </p:cNvSpPr>
          <p:nvPr>
            <p:ph type="sldNum" sz="quarter" idx="12"/>
          </p:nvPr>
        </p:nvSpPr>
        <p:spPr/>
        <p:txBody>
          <a:bodyPr/>
          <a:lstStyle/>
          <a:p>
            <a:fld id="{671325B6-A59E-1241-A113-8C674E5F42D4}" type="slidenum">
              <a:rPr lang="en-US" smtClean="0"/>
              <a:t>‹#›</a:t>
            </a:fld>
            <a:endParaRPr lang="en-US"/>
          </a:p>
        </p:txBody>
      </p:sp>
    </p:spTree>
    <p:extLst>
      <p:ext uri="{BB962C8B-B14F-4D97-AF65-F5344CB8AC3E}">
        <p14:creationId xmlns:p14="http://schemas.microsoft.com/office/powerpoint/2010/main" val="3236341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708C9-8015-3842-AC66-2393EB4B457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A4461C3-8E48-5D46-9067-B30EFBDBE50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5854D78-C12C-2E40-BE58-DBEAD4E9395E}"/>
              </a:ext>
            </a:extLst>
          </p:cNvPr>
          <p:cNvSpPr>
            <a:spLocks noGrp="1"/>
          </p:cNvSpPr>
          <p:nvPr>
            <p:ph type="dt" sz="half" idx="10"/>
          </p:nvPr>
        </p:nvSpPr>
        <p:spPr/>
        <p:txBody>
          <a:bodyPr/>
          <a:lstStyle/>
          <a:p>
            <a:fld id="{9B552817-C97D-964B-9F7C-E686C0D44060}" type="datetimeFigureOut">
              <a:rPr lang="en-US" smtClean="0"/>
              <a:t>11/3/20</a:t>
            </a:fld>
            <a:endParaRPr lang="en-US"/>
          </a:p>
        </p:txBody>
      </p:sp>
      <p:sp>
        <p:nvSpPr>
          <p:cNvPr id="5" name="Footer Placeholder 4">
            <a:extLst>
              <a:ext uri="{FF2B5EF4-FFF2-40B4-BE49-F238E27FC236}">
                <a16:creationId xmlns:a16="http://schemas.microsoft.com/office/drawing/2014/main" id="{E643412B-460C-764F-ACD4-9B4F4C3C19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47EA2D-6A52-2941-95A6-3C04DE2443DF}"/>
              </a:ext>
            </a:extLst>
          </p:cNvPr>
          <p:cNvSpPr>
            <a:spLocks noGrp="1"/>
          </p:cNvSpPr>
          <p:nvPr>
            <p:ph type="sldNum" sz="quarter" idx="12"/>
          </p:nvPr>
        </p:nvSpPr>
        <p:spPr/>
        <p:txBody>
          <a:bodyPr/>
          <a:lstStyle/>
          <a:p>
            <a:fld id="{671325B6-A59E-1241-A113-8C674E5F42D4}" type="slidenum">
              <a:rPr lang="en-US" smtClean="0"/>
              <a:t>‹#›</a:t>
            </a:fld>
            <a:endParaRPr lang="en-US"/>
          </a:p>
        </p:txBody>
      </p:sp>
    </p:spTree>
    <p:extLst>
      <p:ext uri="{BB962C8B-B14F-4D97-AF65-F5344CB8AC3E}">
        <p14:creationId xmlns:p14="http://schemas.microsoft.com/office/powerpoint/2010/main" val="1409222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E54ADB-5979-D847-80DC-BA26C551857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DC33D3A-AEEA-D649-93D8-7154964E5CB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F63CD7E-3F56-B445-B6C2-C4B3817A597B}"/>
              </a:ext>
            </a:extLst>
          </p:cNvPr>
          <p:cNvSpPr>
            <a:spLocks noGrp="1"/>
          </p:cNvSpPr>
          <p:nvPr>
            <p:ph type="dt" sz="half" idx="10"/>
          </p:nvPr>
        </p:nvSpPr>
        <p:spPr/>
        <p:txBody>
          <a:bodyPr/>
          <a:lstStyle/>
          <a:p>
            <a:fld id="{9B552817-C97D-964B-9F7C-E686C0D44060}" type="datetimeFigureOut">
              <a:rPr lang="en-US" smtClean="0"/>
              <a:t>11/3/20</a:t>
            </a:fld>
            <a:endParaRPr lang="en-US"/>
          </a:p>
        </p:txBody>
      </p:sp>
      <p:sp>
        <p:nvSpPr>
          <p:cNvPr id="5" name="Footer Placeholder 4">
            <a:extLst>
              <a:ext uri="{FF2B5EF4-FFF2-40B4-BE49-F238E27FC236}">
                <a16:creationId xmlns:a16="http://schemas.microsoft.com/office/drawing/2014/main" id="{39CC45CB-3E37-7848-A667-60125E075C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7E6426-5880-D14E-8360-8212279438A7}"/>
              </a:ext>
            </a:extLst>
          </p:cNvPr>
          <p:cNvSpPr>
            <a:spLocks noGrp="1"/>
          </p:cNvSpPr>
          <p:nvPr>
            <p:ph type="sldNum" sz="quarter" idx="12"/>
          </p:nvPr>
        </p:nvSpPr>
        <p:spPr/>
        <p:txBody>
          <a:bodyPr/>
          <a:lstStyle/>
          <a:p>
            <a:fld id="{671325B6-A59E-1241-A113-8C674E5F42D4}" type="slidenum">
              <a:rPr lang="en-US" smtClean="0"/>
              <a:t>‹#›</a:t>
            </a:fld>
            <a:endParaRPr lang="en-US"/>
          </a:p>
        </p:txBody>
      </p:sp>
    </p:spTree>
    <p:extLst>
      <p:ext uri="{BB962C8B-B14F-4D97-AF65-F5344CB8AC3E}">
        <p14:creationId xmlns:p14="http://schemas.microsoft.com/office/powerpoint/2010/main" val="3407222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62980-5A76-C546-8856-ACC1518C4C5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DEF3559-AC90-2E43-86C1-F8ADA59C5D3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0CD098D-BCA6-F849-BC73-D21BE9E63A51}"/>
              </a:ext>
            </a:extLst>
          </p:cNvPr>
          <p:cNvSpPr>
            <a:spLocks noGrp="1"/>
          </p:cNvSpPr>
          <p:nvPr>
            <p:ph type="dt" sz="half" idx="10"/>
          </p:nvPr>
        </p:nvSpPr>
        <p:spPr/>
        <p:txBody>
          <a:bodyPr/>
          <a:lstStyle/>
          <a:p>
            <a:fld id="{9B552817-C97D-964B-9F7C-E686C0D44060}" type="datetimeFigureOut">
              <a:rPr lang="en-US" smtClean="0"/>
              <a:t>11/3/20</a:t>
            </a:fld>
            <a:endParaRPr lang="en-US"/>
          </a:p>
        </p:txBody>
      </p:sp>
      <p:sp>
        <p:nvSpPr>
          <p:cNvPr id="5" name="Footer Placeholder 4">
            <a:extLst>
              <a:ext uri="{FF2B5EF4-FFF2-40B4-BE49-F238E27FC236}">
                <a16:creationId xmlns:a16="http://schemas.microsoft.com/office/drawing/2014/main" id="{B5BA6E18-BE76-6A4F-A37E-BBEDFC73D0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11ECB5-73C9-9D4F-92EF-54D1CF56C704}"/>
              </a:ext>
            </a:extLst>
          </p:cNvPr>
          <p:cNvSpPr>
            <a:spLocks noGrp="1"/>
          </p:cNvSpPr>
          <p:nvPr>
            <p:ph type="sldNum" sz="quarter" idx="12"/>
          </p:nvPr>
        </p:nvSpPr>
        <p:spPr/>
        <p:txBody>
          <a:bodyPr/>
          <a:lstStyle/>
          <a:p>
            <a:fld id="{671325B6-A59E-1241-A113-8C674E5F42D4}" type="slidenum">
              <a:rPr lang="en-US" smtClean="0"/>
              <a:t>‹#›</a:t>
            </a:fld>
            <a:endParaRPr lang="en-US"/>
          </a:p>
        </p:txBody>
      </p:sp>
    </p:spTree>
    <p:extLst>
      <p:ext uri="{BB962C8B-B14F-4D97-AF65-F5344CB8AC3E}">
        <p14:creationId xmlns:p14="http://schemas.microsoft.com/office/powerpoint/2010/main" val="1623363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99648-170D-A94A-B2C4-7998EBB5ABF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618351D-AAB4-EF40-A75F-A7D9D247B4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DACE9EA-21AB-DA45-9917-996D128802E7}"/>
              </a:ext>
            </a:extLst>
          </p:cNvPr>
          <p:cNvSpPr>
            <a:spLocks noGrp="1"/>
          </p:cNvSpPr>
          <p:nvPr>
            <p:ph type="dt" sz="half" idx="10"/>
          </p:nvPr>
        </p:nvSpPr>
        <p:spPr/>
        <p:txBody>
          <a:bodyPr/>
          <a:lstStyle/>
          <a:p>
            <a:fld id="{9B552817-C97D-964B-9F7C-E686C0D44060}" type="datetimeFigureOut">
              <a:rPr lang="en-US" smtClean="0"/>
              <a:t>11/3/20</a:t>
            </a:fld>
            <a:endParaRPr lang="en-US"/>
          </a:p>
        </p:txBody>
      </p:sp>
      <p:sp>
        <p:nvSpPr>
          <p:cNvPr id="5" name="Footer Placeholder 4">
            <a:extLst>
              <a:ext uri="{FF2B5EF4-FFF2-40B4-BE49-F238E27FC236}">
                <a16:creationId xmlns:a16="http://schemas.microsoft.com/office/drawing/2014/main" id="{FD6B54A7-D858-BE49-A750-61CE20B1D5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D5FFD4-F46A-1D49-ADA0-FD680E9990C9}"/>
              </a:ext>
            </a:extLst>
          </p:cNvPr>
          <p:cNvSpPr>
            <a:spLocks noGrp="1"/>
          </p:cNvSpPr>
          <p:nvPr>
            <p:ph type="sldNum" sz="quarter" idx="12"/>
          </p:nvPr>
        </p:nvSpPr>
        <p:spPr/>
        <p:txBody>
          <a:bodyPr/>
          <a:lstStyle/>
          <a:p>
            <a:fld id="{671325B6-A59E-1241-A113-8C674E5F42D4}" type="slidenum">
              <a:rPr lang="en-US" smtClean="0"/>
              <a:t>‹#›</a:t>
            </a:fld>
            <a:endParaRPr lang="en-US"/>
          </a:p>
        </p:txBody>
      </p:sp>
    </p:spTree>
    <p:extLst>
      <p:ext uri="{BB962C8B-B14F-4D97-AF65-F5344CB8AC3E}">
        <p14:creationId xmlns:p14="http://schemas.microsoft.com/office/powerpoint/2010/main" val="2623838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DF602-2671-4E44-A2C8-005A6A6794F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51B6EA-73E1-C049-858C-EA785478B98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3806175-0C89-A84B-8413-BC3F529B886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BFDDFEF-3EFC-9F49-A4FE-4EFFE9BACEF3}"/>
              </a:ext>
            </a:extLst>
          </p:cNvPr>
          <p:cNvSpPr>
            <a:spLocks noGrp="1"/>
          </p:cNvSpPr>
          <p:nvPr>
            <p:ph type="dt" sz="half" idx="10"/>
          </p:nvPr>
        </p:nvSpPr>
        <p:spPr/>
        <p:txBody>
          <a:bodyPr/>
          <a:lstStyle/>
          <a:p>
            <a:fld id="{9B552817-C97D-964B-9F7C-E686C0D44060}" type="datetimeFigureOut">
              <a:rPr lang="en-US" smtClean="0"/>
              <a:t>11/3/20</a:t>
            </a:fld>
            <a:endParaRPr lang="en-US"/>
          </a:p>
        </p:txBody>
      </p:sp>
      <p:sp>
        <p:nvSpPr>
          <p:cNvPr id="6" name="Footer Placeholder 5">
            <a:extLst>
              <a:ext uri="{FF2B5EF4-FFF2-40B4-BE49-F238E27FC236}">
                <a16:creationId xmlns:a16="http://schemas.microsoft.com/office/drawing/2014/main" id="{86E9884D-012B-AE4C-9ABB-7333C41473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75F6BA-599C-8847-9761-0261CC2D055E}"/>
              </a:ext>
            </a:extLst>
          </p:cNvPr>
          <p:cNvSpPr>
            <a:spLocks noGrp="1"/>
          </p:cNvSpPr>
          <p:nvPr>
            <p:ph type="sldNum" sz="quarter" idx="12"/>
          </p:nvPr>
        </p:nvSpPr>
        <p:spPr/>
        <p:txBody>
          <a:bodyPr/>
          <a:lstStyle/>
          <a:p>
            <a:fld id="{671325B6-A59E-1241-A113-8C674E5F42D4}" type="slidenum">
              <a:rPr lang="en-US" smtClean="0"/>
              <a:t>‹#›</a:t>
            </a:fld>
            <a:endParaRPr lang="en-US"/>
          </a:p>
        </p:txBody>
      </p:sp>
    </p:spTree>
    <p:extLst>
      <p:ext uri="{BB962C8B-B14F-4D97-AF65-F5344CB8AC3E}">
        <p14:creationId xmlns:p14="http://schemas.microsoft.com/office/powerpoint/2010/main" val="2393738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410CA-91C7-0A4D-9833-8D075CE3B6B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3009923-8EF8-C849-9262-FCB86F6C9F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C6C7C7A-180A-6843-BFDE-40F1262F6E1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46C0437-39D7-1B4C-9513-C62771580F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EF1C681-261F-EE4E-8114-4EE29CF75C0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005F5C2-640A-CA40-AF6C-1676065B58C6}"/>
              </a:ext>
            </a:extLst>
          </p:cNvPr>
          <p:cNvSpPr>
            <a:spLocks noGrp="1"/>
          </p:cNvSpPr>
          <p:nvPr>
            <p:ph type="dt" sz="half" idx="10"/>
          </p:nvPr>
        </p:nvSpPr>
        <p:spPr/>
        <p:txBody>
          <a:bodyPr/>
          <a:lstStyle/>
          <a:p>
            <a:fld id="{9B552817-C97D-964B-9F7C-E686C0D44060}" type="datetimeFigureOut">
              <a:rPr lang="en-US" smtClean="0"/>
              <a:t>11/3/20</a:t>
            </a:fld>
            <a:endParaRPr lang="en-US"/>
          </a:p>
        </p:txBody>
      </p:sp>
      <p:sp>
        <p:nvSpPr>
          <p:cNvPr id="8" name="Footer Placeholder 7">
            <a:extLst>
              <a:ext uri="{FF2B5EF4-FFF2-40B4-BE49-F238E27FC236}">
                <a16:creationId xmlns:a16="http://schemas.microsoft.com/office/drawing/2014/main" id="{5C8280AF-87DF-814E-AB6A-C86E5BB00C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77106D-5312-2849-85DA-B8F4D691F7E1}"/>
              </a:ext>
            </a:extLst>
          </p:cNvPr>
          <p:cNvSpPr>
            <a:spLocks noGrp="1"/>
          </p:cNvSpPr>
          <p:nvPr>
            <p:ph type="sldNum" sz="quarter" idx="12"/>
          </p:nvPr>
        </p:nvSpPr>
        <p:spPr/>
        <p:txBody>
          <a:bodyPr/>
          <a:lstStyle/>
          <a:p>
            <a:fld id="{671325B6-A59E-1241-A113-8C674E5F42D4}" type="slidenum">
              <a:rPr lang="en-US" smtClean="0"/>
              <a:t>‹#›</a:t>
            </a:fld>
            <a:endParaRPr lang="en-US"/>
          </a:p>
        </p:txBody>
      </p:sp>
    </p:spTree>
    <p:extLst>
      <p:ext uri="{BB962C8B-B14F-4D97-AF65-F5344CB8AC3E}">
        <p14:creationId xmlns:p14="http://schemas.microsoft.com/office/powerpoint/2010/main" val="3637062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8EAAE-3480-FC4C-BFA4-DAD12AC3137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D784BB0-92D1-7142-B869-6EDCB758D19A}"/>
              </a:ext>
            </a:extLst>
          </p:cNvPr>
          <p:cNvSpPr>
            <a:spLocks noGrp="1"/>
          </p:cNvSpPr>
          <p:nvPr>
            <p:ph type="dt" sz="half" idx="10"/>
          </p:nvPr>
        </p:nvSpPr>
        <p:spPr/>
        <p:txBody>
          <a:bodyPr/>
          <a:lstStyle/>
          <a:p>
            <a:fld id="{9B552817-C97D-964B-9F7C-E686C0D44060}" type="datetimeFigureOut">
              <a:rPr lang="en-US" smtClean="0"/>
              <a:t>11/3/20</a:t>
            </a:fld>
            <a:endParaRPr lang="en-US"/>
          </a:p>
        </p:txBody>
      </p:sp>
      <p:sp>
        <p:nvSpPr>
          <p:cNvPr id="4" name="Footer Placeholder 3">
            <a:extLst>
              <a:ext uri="{FF2B5EF4-FFF2-40B4-BE49-F238E27FC236}">
                <a16:creationId xmlns:a16="http://schemas.microsoft.com/office/drawing/2014/main" id="{E99768F4-73DB-F146-AFDE-0109EAFB93A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F1B4F0-4F43-744F-989B-0ED30B6017A9}"/>
              </a:ext>
            </a:extLst>
          </p:cNvPr>
          <p:cNvSpPr>
            <a:spLocks noGrp="1"/>
          </p:cNvSpPr>
          <p:nvPr>
            <p:ph type="sldNum" sz="quarter" idx="12"/>
          </p:nvPr>
        </p:nvSpPr>
        <p:spPr/>
        <p:txBody>
          <a:bodyPr/>
          <a:lstStyle/>
          <a:p>
            <a:fld id="{671325B6-A59E-1241-A113-8C674E5F42D4}" type="slidenum">
              <a:rPr lang="en-US" smtClean="0"/>
              <a:t>‹#›</a:t>
            </a:fld>
            <a:endParaRPr lang="en-US"/>
          </a:p>
        </p:txBody>
      </p:sp>
    </p:spTree>
    <p:extLst>
      <p:ext uri="{BB962C8B-B14F-4D97-AF65-F5344CB8AC3E}">
        <p14:creationId xmlns:p14="http://schemas.microsoft.com/office/powerpoint/2010/main" val="1051891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4F8090-CA51-0C46-946B-A7D2B93D84A9}"/>
              </a:ext>
            </a:extLst>
          </p:cNvPr>
          <p:cNvSpPr>
            <a:spLocks noGrp="1"/>
          </p:cNvSpPr>
          <p:nvPr>
            <p:ph type="dt" sz="half" idx="10"/>
          </p:nvPr>
        </p:nvSpPr>
        <p:spPr/>
        <p:txBody>
          <a:bodyPr/>
          <a:lstStyle/>
          <a:p>
            <a:fld id="{9B552817-C97D-964B-9F7C-E686C0D44060}" type="datetimeFigureOut">
              <a:rPr lang="en-US" smtClean="0"/>
              <a:t>11/3/20</a:t>
            </a:fld>
            <a:endParaRPr lang="en-US"/>
          </a:p>
        </p:txBody>
      </p:sp>
      <p:sp>
        <p:nvSpPr>
          <p:cNvPr id="3" name="Footer Placeholder 2">
            <a:extLst>
              <a:ext uri="{FF2B5EF4-FFF2-40B4-BE49-F238E27FC236}">
                <a16:creationId xmlns:a16="http://schemas.microsoft.com/office/drawing/2014/main" id="{044A9EBB-4B08-9448-8F3C-83DBDC7FF7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C317E4-9FFE-8447-B31E-66B672383A0E}"/>
              </a:ext>
            </a:extLst>
          </p:cNvPr>
          <p:cNvSpPr>
            <a:spLocks noGrp="1"/>
          </p:cNvSpPr>
          <p:nvPr>
            <p:ph type="sldNum" sz="quarter" idx="12"/>
          </p:nvPr>
        </p:nvSpPr>
        <p:spPr/>
        <p:txBody>
          <a:bodyPr/>
          <a:lstStyle/>
          <a:p>
            <a:fld id="{671325B6-A59E-1241-A113-8C674E5F42D4}" type="slidenum">
              <a:rPr lang="en-US" smtClean="0"/>
              <a:t>‹#›</a:t>
            </a:fld>
            <a:endParaRPr lang="en-US"/>
          </a:p>
        </p:txBody>
      </p:sp>
    </p:spTree>
    <p:extLst>
      <p:ext uri="{BB962C8B-B14F-4D97-AF65-F5344CB8AC3E}">
        <p14:creationId xmlns:p14="http://schemas.microsoft.com/office/powerpoint/2010/main" val="2241735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4497B-DDAE-2E44-8C56-C9F294A354A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673C4BE-D443-6D43-BE17-36C3F22AE4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2489651-6785-7941-B4D2-784595AF38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4409B2-94C8-AB49-8959-D43A839EE849}"/>
              </a:ext>
            </a:extLst>
          </p:cNvPr>
          <p:cNvSpPr>
            <a:spLocks noGrp="1"/>
          </p:cNvSpPr>
          <p:nvPr>
            <p:ph type="dt" sz="half" idx="10"/>
          </p:nvPr>
        </p:nvSpPr>
        <p:spPr/>
        <p:txBody>
          <a:bodyPr/>
          <a:lstStyle/>
          <a:p>
            <a:fld id="{9B552817-C97D-964B-9F7C-E686C0D44060}" type="datetimeFigureOut">
              <a:rPr lang="en-US" smtClean="0"/>
              <a:t>11/3/20</a:t>
            </a:fld>
            <a:endParaRPr lang="en-US"/>
          </a:p>
        </p:txBody>
      </p:sp>
      <p:sp>
        <p:nvSpPr>
          <p:cNvPr id="6" name="Footer Placeholder 5">
            <a:extLst>
              <a:ext uri="{FF2B5EF4-FFF2-40B4-BE49-F238E27FC236}">
                <a16:creationId xmlns:a16="http://schemas.microsoft.com/office/drawing/2014/main" id="{06DEF201-2204-B64A-ADAC-B90C1774CC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A61F30-7FD6-3740-B662-5D4933DCC9E3}"/>
              </a:ext>
            </a:extLst>
          </p:cNvPr>
          <p:cNvSpPr>
            <a:spLocks noGrp="1"/>
          </p:cNvSpPr>
          <p:nvPr>
            <p:ph type="sldNum" sz="quarter" idx="12"/>
          </p:nvPr>
        </p:nvSpPr>
        <p:spPr/>
        <p:txBody>
          <a:bodyPr/>
          <a:lstStyle/>
          <a:p>
            <a:fld id="{671325B6-A59E-1241-A113-8C674E5F42D4}" type="slidenum">
              <a:rPr lang="en-US" smtClean="0"/>
              <a:t>‹#›</a:t>
            </a:fld>
            <a:endParaRPr lang="en-US"/>
          </a:p>
        </p:txBody>
      </p:sp>
    </p:spTree>
    <p:extLst>
      <p:ext uri="{BB962C8B-B14F-4D97-AF65-F5344CB8AC3E}">
        <p14:creationId xmlns:p14="http://schemas.microsoft.com/office/powerpoint/2010/main" val="288675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5628D-CC09-1144-AD7E-6EDDA1AC578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8522E10-9C08-294D-B248-EDD7552E85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528815-B694-7446-8397-2799DE95B7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26B2DF5-B0F9-8B46-94F6-54667468247F}"/>
              </a:ext>
            </a:extLst>
          </p:cNvPr>
          <p:cNvSpPr>
            <a:spLocks noGrp="1"/>
          </p:cNvSpPr>
          <p:nvPr>
            <p:ph type="dt" sz="half" idx="10"/>
          </p:nvPr>
        </p:nvSpPr>
        <p:spPr/>
        <p:txBody>
          <a:bodyPr/>
          <a:lstStyle/>
          <a:p>
            <a:fld id="{9B552817-C97D-964B-9F7C-E686C0D44060}" type="datetimeFigureOut">
              <a:rPr lang="en-US" smtClean="0"/>
              <a:t>11/3/20</a:t>
            </a:fld>
            <a:endParaRPr lang="en-US"/>
          </a:p>
        </p:txBody>
      </p:sp>
      <p:sp>
        <p:nvSpPr>
          <p:cNvPr id="6" name="Footer Placeholder 5">
            <a:extLst>
              <a:ext uri="{FF2B5EF4-FFF2-40B4-BE49-F238E27FC236}">
                <a16:creationId xmlns:a16="http://schemas.microsoft.com/office/drawing/2014/main" id="{E992145C-7097-5549-8F6B-1D25771B07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D0E05E-5A9C-9C42-8EFA-6E2EF9824B64}"/>
              </a:ext>
            </a:extLst>
          </p:cNvPr>
          <p:cNvSpPr>
            <a:spLocks noGrp="1"/>
          </p:cNvSpPr>
          <p:nvPr>
            <p:ph type="sldNum" sz="quarter" idx="12"/>
          </p:nvPr>
        </p:nvSpPr>
        <p:spPr/>
        <p:txBody>
          <a:bodyPr/>
          <a:lstStyle/>
          <a:p>
            <a:fld id="{671325B6-A59E-1241-A113-8C674E5F42D4}" type="slidenum">
              <a:rPr lang="en-US" smtClean="0"/>
              <a:t>‹#›</a:t>
            </a:fld>
            <a:endParaRPr lang="en-US"/>
          </a:p>
        </p:txBody>
      </p:sp>
    </p:spTree>
    <p:extLst>
      <p:ext uri="{BB962C8B-B14F-4D97-AF65-F5344CB8AC3E}">
        <p14:creationId xmlns:p14="http://schemas.microsoft.com/office/powerpoint/2010/main" val="4007316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771C55-8381-C042-92B6-1F98E1ABF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D6A949C-6EB2-0D4C-87B9-C93449262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772916B-232A-9948-8D61-041DB6C79C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552817-C97D-964B-9F7C-E686C0D44060}" type="datetimeFigureOut">
              <a:rPr lang="en-US" smtClean="0"/>
              <a:t>11/3/20</a:t>
            </a:fld>
            <a:endParaRPr lang="en-US"/>
          </a:p>
        </p:txBody>
      </p:sp>
      <p:sp>
        <p:nvSpPr>
          <p:cNvPr id="5" name="Footer Placeholder 4">
            <a:extLst>
              <a:ext uri="{FF2B5EF4-FFF2-40B4-BE49-F238E27FC236}">
                <a16:creationId xmlns:a16="http://schemas.microsoft.com/office/drawing/2014/main" id="{F2DA7D46-9926-B04C-9353-59F260D0AC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7676CF-0D7F-6541-8B27-B6A86A5397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1325B6-A59E-1241-A113-8C674E5F42D4}" type="slidenum">
              <a:rPr lang="en-US" smtClean="0"/>
              <a:t>‹#›</a:t>
            </a:fld>
            <a:endParaRPr lang="en-US"/>
          </a:p>
        </p:txBody>
      </p:sp>
    </p:spTree>
    <p:extLst>
      <p:ext uri="{BB962C8B-B14F-4D97-AF65-F5344CB8AC3E}">
        <p14:creationId xmlns:p14="http://schemas.microsoft.com/office/powerpoint/2010/main" val="10757869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ollection.nam.ac.uk/images/960/102000-102999/102875.jp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4.jpeg"/><Relationship Id="rId4" Type="http://schemas.openxmlformats.org/officeDocument/2006/relationships/hyperlink" Target="https://collection.nam.ac.uk/images/960/173000-173999/173750.jp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6.tiff"/></Relationships>
</file>

<file path=ppt/slides/_rels/slide16.xml.rels><?xml version="1.0" encoding="UTF-8" standalone="yes"?>
<Relationships xmlns="http://schemas.openxmlformats.org/package/2006/relationships"><Relationship Id="rId3" Type="http://schemas.openxmlformats.org/officeDocument/2006/relationships/hyperlink" Target="https://collection.nam.ac.uk/images/960/105000-105999/105853.jpg"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9.tif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8.tiff"/><Relationship Id="rId4" Type="http://schemas.openxmlformats.org/officeDocument/2006/relationships/image" Target="../media/image7.tiff"/></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30D96-12EF-CB45-9810-FA4337F48A24}"/>
              </a:ext>
            </a:extLst>
          </p:cNvPr>
          <p:cNvSpPr>
            <a:spLocks noGrp="1"/>
          </p:cNvSpPr>
          <p:nvPr>
            <p:ph type="ctrTitle"/>
          </p:nvPr>
        </p:nvSpPr>
        <p:spPr>
          <a:xfrm>
            <a:off x="502444" y="3429000"/>
            <a:ext cx="11187112" cy="1423988"/>
          </a:xfrm>
        </p:spPr>
        <p:txBody>
          <a:bodyPr>
            <a:normAutofit/>
          </a:bodyPr>
          <a:lstStyle/>
          <a:p>
            <a:r>
              <a:rPr lang="en-US" sz="2800" b="1" dirty="0">
                <a:solidFill>
                  <a:srgbClr val="1D1815"/>
                </a:solidFill>
                <a:latin typeface="Arial" panose="020B0604020202020204" pitchFamily="34" charset="0"/>
                <a:cs typeface="Arial" panose="020B0604020202020204" pitchFamily="34" charset="0"/>
              </a:rPr>
              <a:t>From </a:t>
            </a:r>
            <a:r>
              <a:rPr lang="en-US" sz="2800" b="1" i="1" dirty="0">
                <a:solidFill>
                  <a:srgbClr val="1D1815"/>
                </a:solidFill>
                <a:latin typeface="Arial" panose="020B0604020202020204" pitchFamily="34" charset="0"/>
                <a:cs typeface="Arial" panose="020B0604020202020204" pitchFamily="34" charset="0"/>
              </a:rPr>
              <a:t>Buried among Kings: the story of the Unknown Warrior </a:t>
            </a:r>
            <a:r>
              <a:rPr lang="en-US" sz="2800" b="1" dirty="0">
                <a:solidFill>
                  <a:srgbClr val="1D1815"/>
                </a:solidFill>
                <a:latin typeface="Arial" panose="020B0604020202020204" pitchFamily="34" charset="0"/>
                <a:cs typeface="Arial" panose="020B0604020202020204" pitchFamily="34" charset="0"/>
              </a:rPr>
              <a:t>and the wider NAM collection</a:t>
            </a:r>
          </a:p>
        </p:txBody>
      </p:sp>
      <p:sp>
        <p:nvSpPr>
          <p:cNvPr id="3" name="Subtitle 2">
            <a:extLst>
              <a:ext uri="{FF2B5EF4-FFF2-40B4-BE49-F238E27FC236}">
                <a16:creationId xmlns:a16="http://schemas.microsoft.com/office/drawing/2014/main" id="{8D35B8D4-9C7B-3E45-9AE3-B4C8EE1C6F3E}"/>
              </a:ext>
            </a:extLst>
          </p:cNvPr>
          <p:cNvSpPr>
            <a:spLocks noGrp="1"/>
          </p:cNvSpPr>
          <p:nvPr>
            <p:ph type="subTitle" idx="1"/>
          </p:nvPr>
        </p:nvSpPr>
        <p:spPr>
          <a:xfrm>
            <a:off x="723900" y="1443037"/>
            <a:ext cx="10744200" cy="1985963"/>
          </a:xfrm>
        </p:spPr>
        <p:txBody>
          <a:bodyPr>
            <a:noAutofit/>
          </a:bodyPr>
          <a:lstStyle/>
          <a:p>
            <a:r>
              <a:rPr lang="en-US" sz="6000" b="1" dirty="0">
                <a:solidFill>
                  <a:srgbClr val="41AD49"/>
                </a:solidFill>
                <a:latin typeface="Arial"/>
                <a:cs typeface="Arial"/>
              </a:rPr>
              <a:t>First World War</a:t>
            </a:r>
          </a:p>
          <a:p>
            <a:r>
              <a:rPr lang="en-US" sz="6000" b="1" dirty="0">
                <a:solidFill>
                  <a:srgbClr val="41AD49"/>
                </a:solidFill>
                <a:latin typeface="Arial"/>
                <a:cs typeface="Arial"/>
              </a:rPr>
              <a:t>Memorials</a:t>
            </a:r>
            <a:endParaRPr lang="en-US" sz="6000" b="1" dirty="0">
              <a:solidFill>
                <a:srgbClr val="41AD49"/>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5B13868-8775-294D-8DF2-27C1902CDE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Tree>
    <p:extLst>
      <p:ext uri="{BB962C8B-B14F-4D97-AF65-F5344CB8AC3E}">
        <p14:creationId xmlns:p14="http://schemas.microsoft.com/office/powerpoint/2010/main" val="4149826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47CE03-3667-C94B-ACBD-221C4C2747B0}"/>
              </a:ext>
            </a:extLst>
          </p:cNvPr>
          <p:cNvSpPr>
            <a:spLocks noGrp="1"/>
          </p:cNvSpPr>
          <p:nvPr>
            <p:ph idx="1"/>
          </p:nvPr>
        </p:nvSpPr>
        <p:spPr>
          <a:xfrm>
            <a:off x="171450" y="2543174"/>
            <a:ext cx="3543300" cy="1771651"/>
          </a:xfrm>
        </p:spPr>
        <p:txBody>
          <a:bodyPr>
            <a:normAutofit/>
          </a:bodyPr>
          <a:lstStyle/>
          <a:p>
            <a:pPr marL="0" indent="0">
              <a:buNone/>
            </a:pPr>
            <a:r>
              <a:rPr lang="en-GB" sz="2000" b="1" dirty="0">
                <a:solidFill>
                  <a:srgbClr val="1D1815"/>
                </a:solidFill>
                <a:latin typeface="Arial" panose="020B0604020202020204" pitchFamily="34" charset="0"/>
                <a:cs typeface="Arial" panose="020B0604020202020204" pitchFamily="34" charset="0"/>
              </a:rPr>
              <a:t>Scroll accompanying Commemoration Medallion 1914-1918 for Margaret Selina Caswell, Queen Mary's Army Auxiliary Corps</a:t>
            </a:r>
          </a:p>
        </p:txBody>
      </p:sp>
      <p:pic>
        <p:nvPicPr>
          <p:cNvPr id="1026" name="Picture 2" descr="Scroll for a memorial plaque, Margaret Selina Caswell, 1918">
            <a:hlinkClick r:id="rId3"/>
            <a:extLst>
              <a:ext uri="{FF2B5EF4-FFF2-40B4-BE49-F238E27FC236}">
                <a16:creationId xmlns:a16="http://schemas.microsoft.com/office/drawing/2014/main" id="{42999D36-B37A-8847-B41C-DE1286995E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0721" y="0"/>
            <a:ext cx="4450557"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E021569-054F-B64E-B91F-D866603AC3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Tree>
    <p:extLst>
      <p:ext uri="{BB962C8B-B14F-4D97-AF65-F5344CB8AC3E}">
        <p14:creationId xmlns:p14="http://schemas.microsoft.com/office/powerpoint/2010/main" val="2827873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B66FB4-0D66-E64F-8364-FB5C59E59351}"/>
              </a:ext>
            </a:extLst>
          </p:cNvPr>
          <p:cNvSpPr>
            <a:spLocks noGrp="1"/>
          </p:cNvSpPr>
          <p:nvPr>
            <p:ph idx="1"/>
          </p:nvPr>
        </p:nvSpPr>
        <p:spPr>
          <a:xfrm>
            <a:off x="727596" y="6257298"/>
            <a:ext cx="8779921" cy="442913"/>
          </a:xfrm>
        </p:spPr>
        <p:txBody>
          <a:bodyPr/>
          <a:lstStyle/>
          <a:p>
            <a:pPr marL="0" indent="0">
              <a:buNone/>
            </a:pPr>
            <a:r>
              <a:rPr lang="en-GB" sz="2000" b="1" dirty="0">
                <a:solidFill>
                  <a:srgbClr val="1D1815"/>
                </a:solidFill>
                <a:latin typeface="Arial" panose="020B0604020202020204" pitchFamily="34" charset="0"/>
                <a:cs typeface="Arial" panose="020B0604020202020204" pitchFamily="34" charset="0"/>
              </a:rPr>
              <a:t>Memorial flowerbed to A/Corporal William Cotter, the Leas, Folkestone</a:t>
            </a:r>
          </a:p>
          <a:p>
            <a:pPr marL="0" indent="0">
              <a:buNone/>
            </a:pPr>
            <a:endParaRPr lang="en-US" dirty="0"/>
          </a:p>
        </p:txBody>
      </p:sp>
      <p:pic>
        <p:nvPicPr>
          <p:cNvPr id="4098" name="Picture 2" descr="Memorial flowerbed to A/Corporal William Cotter, the Leas, Folkestone">
            <a:extLst>
              <a:ext uri="{FF2B5EF4-FFF2-40B4-BE49-F238E27FC236}">
                <a16:creationId xmlns:a16="http://schemas.microsoft.com/office/drawing/2014/main" id="{9948BF8C-044F-F546-97CF-595AAEF214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443" y="264945"/>
            <a:ext cx="9230228" cy="583644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3B28AD4-CF6B-3E4A-AE08-B818D9C104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Tree>
    <p:extLst>
      <p:ext uri="{BB962C8B-B14F-4D97-AF65-F5344CB8AC3E}">
        <p14:creationId xmlns:p14="http://schemas.microsoft.com/office/powerpoint/2010/main" val="3569339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C8E0AC-C4B3-9B42-98C0-0D2FDA8D4FF6}"/>
              </a:ext>
            </a:extLst>
          </p:cNvPr>
          <p:cNvSpPr>
            <a:spLocks noGrp="1"/>
          </p:cNvSpPr>
          <p:nvPr>
            <p:ph idx="1"/>
          </p:nvPr>
        </p:nvSpPr>
        <p:spPr>
          <a:xfrm>
            <a:off x="281447" y="6186387"/>
            <a:ext cx="11710528" cy="527585"/>
          </a:xfrm>
        </p:spPr>
        <p:txBody>
          <a:bodyPr>
            <a:normAutofit fontScale="92500"/>
          </a:bodyPr>
          <a:lstStyle/>
          <a:p>
            <a:pPr marL="0" indent="0">
              <a:buNone/>
            </a:pPr>
            <a:r>
              <a:rPr lang="en-GB" sz="2000" b="1" dirty="0">
                <a:solidFill>
                  <a:srgbClr val="1D1815"/>
                </a:solidFill>
                <a:latin typeface="Arial" panose="020B0604020202020204" pitchFamily="34" charset="0"/>
                <a:cs typeface="Arial" panose="020B0604020202020204" pitchFamily="34" charset="0"/>
              </a:rPr>
              <a:t>Commemorative plaque, Lieutenant </a:t>
            </a:r>
            <a:r>
              <a:rPr lang="en-GB" sz="2000" b="1" dirty="0" err="1">
                <a:solidFill>
                  <a:srgbClr val="1D1815"/>
                </a:solidFill>
                <a:latin typeface="Arial" panose="020B0604020202020204" pitchFamily="34" charset="0"/>
                <a:cs typeface="Arial" panose="020B0604020202020204" pitchFamily="34" charset="0"/>
              </a:rPr>
              <a:t>Rafe</a:t>
            </a:r>
            <a:r>
              <a:rPr lang="en-GB" sz="2000" b="1" dirty="0">
                <a:solidFill>
                  <a:srgbClr val="1D1815"/>
                </a:solidFill>
                <a:latin typeface="Arial" panose="020B0604020202020204" pitchFamily="34" charset="0"/>
                <a:cs typeface="Arial" panose="020B0604020202020204" pitchFamily="34" charset="0"/>
              </a:rPr>
              <a:t> Langdon </a:t>
            </a:r>
            <a:r>
              <a:rPr lang="en-GB" sz="2000" b="1" dirty="0" err="1">
                <a:solidFill>
                  <a:srgbClr val="1D1815"/>
                </a:solidFill>
                <a:latin typeface="Arial" panose="020B0604020202020204" pitchFamily="34" charset="0"/>
                <a:cs typeface="Arial" panose="020B0604020202020204" pitchFamily="34" charset="0"/>
              </a:rPr>
              <a:t>Beddy</a:t>
            </a:r>
            <a:r>
              <a:rPr lang="en-GB" sz="2000" b="1" dirty="0">
                <a:solidFill>
                  <a:srgbClr val="1D1815"/>
                </a:solidFill>
                <a:latin typeface="Arial" panose="020B0604020202020204" pitchFamily="34" charset="0"/>
                <a:cs typeface="Arial" panose="020B0604020202020204" pitchFamily="34" charset="0"/>
              </a:rPr>
              <a:t>, 5th Gurkha Rifles Frontier Force, 1915</a:t>
            </a:r>
          </a:p>
          <a:p>
            <a:pPr marL="0" indent="0">
              <a:buNone/>
            </a:pPr>
            <a:endParaRPr lang="en-US" sz="2000" dirty="0">
              <a:latin typeface="Arial" panose="020B0604020202020204" pitchFamily="34" charset="0"/>
              <a:cs typeface="Arial" panose="020B0604020202020204" pitchFamily="34" charset="0"/>
            </a:endParaRPr>
          </a:p>
        </p:txBody>
      </p:sp>
      <p:pic>
        <p:nvPicPr>
          <p:cNvPr id="2050" name="Picture 2" descr="Commemorative plaque, Lieutenant Rafe Langdon Beddy, 5th Gurkha Rifles Frontier Force, 1915">
            <a:extLst>
              <a:ext uri="{FF2B5EF4-FFF2-40B4-BE49-F238E27FC236}">
                <a16:creationId xmlns:a16="http://schemas.microsoft.com/office/drawing/2014/main" id="{094E78F9-EB6C-4546-9322-D63EC0F96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0653" y="342799"/>
            <a:ext cx="8670694" cy="58435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2B65B68-2370-B140-8DE5-602BCB03E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Tree>
    <p:extLst>
      <p:ext uri="{BB962C8B-B14F-4D97-AF65-F5344CB8AC3E}">
        <p14:creationId xmlns:p14="http://schemas.microsoft.com/office/powerpoint/2010/main" val="14327923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9C1228-595F-4743-8E51-9E1072ED8608}"/>
              </a:ext>
            </a:extLst>
          </p:cNvPr>
          <p:cNvSpPr>
            <a:spLocks noGrp="1"/>
          </p:cNvSpPr>
          <p:nvPr>
            <p:ph idx="1"/>
          </p:nvPr>
        </p:nvSpPr>
        <p:spPr>
          <a:xfrm>
            <a:off x="559823" y="6330415"/>
            <a:ext cx="11072353" cy="527585"/>
          </a:xfrm>
        </p:spPr>
        <p:txBody>
          <a:bodyPr>
            <a:normAutofit fontScale="92500"/>
          </a:bodyPr>
          <a:lstStyle/>
          <a:p>
            <a:pPr marL="0" indent="0">
              <a:buNone/>
            </a:pPr>
            <a:r>
              <a:rPr lang="en-GB" sz="2000" b="1" dirty="0">
                <a:solidFill>
                  <a:srgbClr val="1D1815"/>
                </a:solidFill>
                <a:latin typeface="Arial" panose="020B0604020202020204" pitchFamily="34" charset="0"/>
                <a:cs typeface="Arial" panose="020B0604020202020204" pitchFamily="34" charset="0"/>
              </a:rPr>
              <a:t>Statuette of a saddled horse, a memorial to members of 14th Lancers killed in World War One</a:t>
            </a:r>
            <a:endParaRPr lang="en-US" sz="2000" b="1" dirty="0">
              <a:solidFill>
                <a:srgbClr val="1D1815"/>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DDAA074-73BB-3E47-B18D-D78D89CD331F}"/>
              </a:ext>
            </a:extLst>
          </p:cNvPr>
          <p:cNvPicPr>
            <a:picLocks noChangeAspect="1"/>
          </p:cNvPicPr>
          <p:nvPr/>
        </p:nvPicPr>
        <p:blipFill>
          <a:blip r:embed="rId3"/>
          <a:stretch>
            <a:fillRect/>
          </a:stretch>
        </p:blipFill>
        <p:spPr>
          <a:xfrm>
            <a:off x="2116930" y="175020"/>
            <a:ext cx="7958139" cy="5968605"/>
          </a:xfrm>
          <a:prstGeom prst="rect">
            <a:avLst/>
          </a:prstGeom>
        </p:spPr>
      </p:pic>
      <p:pic>
        <p:nvPicPr>
          <p:cNvPr id="6" name="Picture 5">
            <a:extLst>
              <a:ext uri="{FF2B5EF4-FFF2-40B4-BE49-F238E27FC236}">
                <a16:creationId xmlns:a16="http://schemas.microsoft.com/office/drawing/2014/main" id="{3486CBDB-885C-CD46-80C8-4CFCE0D7CD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Tree>
    <p:extLst>
      <p:ext uri="{BB962C8B-B14F-4D97-AF65-F5344CB8AC3E}">
        <p14:creationId xmlns:p14="http://schemas.microsoft.com/office/powerpoint/2010/main" val="2783135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2DEAC-78D4-2447-8D19-72F85B0FF838}"/>
              </a:ext>
            </a:extLst>
          </p:cNvPr>
          <p:cNvSpPr>
            <a:spLocks noGrp="1"/>
          </p:cNvSpPr>
          <p:nvPr>
            <p:ph type="title"/>
          </p:nvPr>
        </p:nvSpPr>
        <p:spPr>
          <a:xfrm>
            <a:off x="5821654" y="1503107"/>
            <a:ext cx="5867902" cy="883177"/>
          </a:xfrm>
        </p:spPr>
        <p:txBody>
          <a:bodyPr>
            <a:normAutofit fontScale="90000"/>
          </a:bodyPr>
          <a:lstStyle/>
          <a:p>
            <a:r>
              <a:rPr lang="en-GB" sz="2000" b="1" dirty="0">
                <a:solidFill>
                  <a:srgbClr val="1D1815"/>
                </a:solidFill>
                <a:latin typeface="Arial" panose="020B0604020202020204" pitchFamily="34" charset="0"/>
                <a:cs typeface="Arial" panose="020B0604020202020204" pitchFamily="34" charset="0"/>
              </a:rPr>
              <a:t>Royal Artillery Memorial, Hyde Park Corner, London</a:t>
            </a:r>
            <a:br>
              <a:rPr lang="en-GB" sz="2000" b="1" dirty="0">
                <a:solidFill>
                  <a:srgbClr val="1D1815"/>
                </a:solidFill>
                <a:latin typeface="Arial" panose="020B0604020202020204" pitchFamily="34" charset="0"/>
                <a:cs typeface="Arial" panose="020B0604020202020204" pitchFamily="34" charset="0"/>
              </a:rPr>
            </a:br>
            <a:r>
              <a:rPr lang="en-GB" sz="2000" b="1" i="1" dirty="0">
                <a:solidFill>
                  <a:srgbClr val="1D1815"/>
                </a:solidFill>
                <a:latin typeface="Arial" panose="020B0604020202020204" pitchFamily="34" charset="0"/>
                <a:cs typeface="Arial" panose="020B0604020202020204" pitchFamily="34" charset="0"/>
              </a:rPr>
              <a:t>Below: 1925; right: 2015</a:t>
            </a:r>
            <a:endParaRPr lang="en-US" sz="4000" b="1" i="1" dirty="0">
              <a:solidFill>
                <a:srgbClr val="1D1815"/>
              </a:solidFill>
            </a:endParaRPr>
          </a:p>
        </p:txBody>
      </p:sp>
      <p:pic>
        <p:nvPicPr>
          <p:cNvPr id="4" name="Content Placeholder 3">
            <a:extLst>
              <a:ext uri="{FF2B5EF4-FFF2-40B4-BE49-F238E27FC236}">
                <a16:creationId xmlns:a16="http://schemas.microsoft.com/office/drawing/2014/main" id="{12A75E05-5B2C-5D44-8819-95FCC2DE0ECF}"/>
              </a:ext>
            </a:extLst>
          </p:cNvPr>
          <p:cNvPicPr>
            <a:picLocks noGrp="1" noChangeAspect="1"/>
          </p:cNvPicPr>
          <p:nvPr>
            <p:ph idx="1"/>
          </p:nvPr>
        </p:nvPicPr>
        <p:blipFill>
          <a:blip r:embed="rId3"/>
          <a:stretch>
            <a:fillRect/>
          </a:stretch>
        </p:blipFill>
        <p:spPr>
          <a:xfrm>
            <a:off x="5821654" y="2733842"/>
            <a:ext cx="5867902" cy="3716338"/>
          </a:xfrm>
          <a:prstGeom prst="rect">
            <a:avLst/>
          </a:prstGeom>
        </p:spPr>
      </p:pic>
      <p:pic>
        <p:nvPicPr>
          <p:cNvPr id="13316" name="Picture 4" descr="Royal Artillery Memorial, Hyde Park Corner, London, 2015">
            <a:hlinkClick r:id="rId4"/>
            <a:extLst>
              <a:ext uri="{FF2B5EF4-FFF2-40B4-BE49-F238E27FC236}">
                <a16:creationId xmlns:a16="http://schemas.microsoft.com/office/drawing/2014/main" id="{EE5B9094-2409-9147-83F2-AEA1D85995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787" y="0"/>
            <a:ext cx="47371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B0772EE-ABFA-1A4C-ABD1-9E39D7140D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Tree>
    <p:extLst>
      <p:ext uri="{BB962C8B-B14F-4D97-AF65-F5344CB8AC3E}">
        <p14:creationId xmlns:p14="http://schemas.microsoft.com/office/powerpoint/2010/main" val="27917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F461EE-59E8-F940-B429-0557131CF22D}"/>
              </a:ext>
            </a:extLst>
          </p:cNvPr>
          <p:cNvSpPr>
            <a:spLocks noGrp="1"/>
          </p:cNvSpPr>
          <p:nvPr>
            <p:ph idx="1"/>
          </p:nvPr>
        </p:nvSpPr>
        <p:spPr>
          <a:xfrm>
            <a:off x="7599089" y="1368731"/>
            <a:ext cx="3997791" cy="1022183"/>
          </a:xfrm>
        </p:spPr>
        <p:txBody>
          <a:bodyPr>
            <a:normAutofit/>
          </a:bodyPr>
          <a:lstStyle/>
          <a:p>
            <a:pPr marL="0" indent="0">
              <a:buNone/>
            </a:pPr>
            <a:r>
              <a:rPr lang="en-GB" sz="2000" b="1" dirty="0">
                <a:solidFill>
                  <a:srgbClr val="1D1815"/>
                </a:solidFill>
                <a:latin typeface="Arial" panose="020B0604020202020204" pitchFamily="34" charset="0"/>
                <a:cs typeface="Arial" panose="020B0604020202020204" pitchFamily="34" charset="0"/>
              </a:rPr>
              <a:t>Bronze medal commemorating the unveiling of the Australian War Memorial, 1938</a:t>
            </a:r>
          </a:p>
          <a:p>
            <a:pPr marL="0" indent="0">
              <a:buNone/>
            </a:pPr>
            <a:endParaRPr lang="en-US" dirty="0"/>
          </a:p>
        </p:txBody>
      </p:sp>
      <p:pic>
        <p:nvPicPr>
          <p:cNvPr id="4" name="Picture 3">
            <a:extLst>
              <a:ext uri="{FF2B5EF4-FFF2-40B4-BE49-F238E27FC236}">
                <a16:creationId xmlns:a16="http://schemas.microsoft.com/office/drawing/2014/main" id="{7A0B5395-CD4F-D541-814E-69417FB090CE}"/>
              </a:ext>
            </a:extLst>
          </p:cNvPr>
          <p:cNvPicPr>
            <a:picLocks noChangeAspect="1"/>
          </p:cNvPicPr>
          <p:nvPr/>
        </p:nvPicPr>
        <p:blipFill>
          <a:blip r:embed="rId3"/>
          <a:stretch>
            <a:fillRect/>
          </a:stretch>
        </p:blipFill>
        <p:spPr>
          <a:xfrm>
            <a:off x="747212" y="286809"/>
            <a:ext cx="6404466" cy="6284382"/>
          </a:xfrm>
          <a:prstGeom prst="rect">
            <a:avLst/>
          </a:prstGeom>
        </p:spPr>
      </p:pic>
      <p:pic>
        <p:nvPicPr>
          <p:cNvPr id="6" name="Picture 5">
            <a:extLst>
              <a:ext uri="{FF2B5EF4-FFF2-40B4-BE49-F238E27FC236}">
                <a16:creationId xmlns:a16="http://schemas.microsoft.com/office/drawing/2014/main" id="{F7C5FF38-2A94-2B45-B7AE-A918E40108A8}"/>
              </a:ext>
            </a:extLst>
          </p:cNvPr>
          <p:cNvPicPr>
            <a:picLocks noChangeAspect="1"/>
          </p:cNvPicPr>
          <p:nvPr/>
        </p:nvPicPr>
        <p:blipFill>
          <a:blip r:embed="rId4"/>
          <a:stretch>
            <a:fillRect/>
          </a:stretch>
        </p:blipFill>
        <p:spPr>
          <a:xfrm>
            <a:off x="7599089" y="2390914"/>
            <a:ext cx="3840630" cy="4180277"/>
          </a:xfrm>
          <a:prstGeom prst="rect">
            <a:avLst/>
          </a:prstGeom>
        </p:spPr>
      </p:pic>
      <p:pic>
        <p:nvPicPr>
          <p:cNvPr id="7" name="Picture 6">
            <a:extLst>
              <a:ext uri="{FF2B5EF4-FFF2-40B4-BE49-F238E27FC236}">
                <a16:creationId xmlns:a16="http://schemas.microsoft.com/office/drawing/2014/main" id="{91CF0E8D-2E61-D74F-9B7F-BBEFF42B8F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Tree>
    <p:extLst>
      <p:ext uri="{BB962C8B-B14F-4D97-AF65-F5344CB8AC3E}">
        <p14:creationId xmlns:p14="http://schemas.microsoft.com/office/powerpoint/2010/main" val="500820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59EBFA-4455-B74C-94F2-089E3FD6D1FE}"/>
              </a:ext>
            </a:extLst>
          </p:cNvPr>
          <p:cNvSpPr>
            <a:spLocks noGrp="1"/>
          </p:cNvSpPr>
          <p:nvPr>
            <p:ph idx="1"/>
          </p:nvPr>
        </p:nvSpPr>
        <p:spPr>
          <a:xfrm>
            <a:off x="242888" y="2936081"/>
            <a:ext cx="3323765" cy="985837"/>
          </a:xfrm>
        </p:spPr>
        <p:txBody>
          <a:bodyPr>
            <a:normAutofit/>
          </a:bodyPr>
          <a:lstStyle/>
          <a:p>
            <a:pPr marL="0" indent="0">
              <a:buNone/>
            </a:pPr>
            <a:r>
              <a:rPr lang="en-GB" sz="2000" b="1" dirty="0">
                <a:solidFill>
                  <a:srgbClr val="1D1815"/>
                </a:solidFill>
                <a:latin typeface="Arial" panose="020B0604020202020204" pitchFamily="34" charset="0"/>
                <a:cs typeface="Arial" panose="020B0604020202020204" pitchFamily="34" charset="0"/>
              </a:rPr>
              <a:t>Stained glass window memorial to the Indian Soldier, 1970</a:t>
            </a:r>
            <a:endParaRPr lang="en-US" sz="2000" b="1" dirty="0">
              <a:solidFill>
                <a:srgbClr val="1D1815"/>
              </a:solidFill>
              <a:latin typeface="Arial" panose="020B0604020202020204" pitchFamily="34" charset="0"/>
              <a:cs typeface="Arial" panose="020B0604020202020204" pitchFamily="34" charset="0"/>
            </a:endParaRPr>
          </a:p>
        </p:txBody>
      </p:sp>
      <p:pic>
        <p:nvPicPr>
          <p:cNvPr id="6146" name="Picture 2" descr="Stained glass window memorial to the Indian Soldier, 1970">
            <a:hlinkClick r:id="rId3"/>
            <a:extLst>
              <a:ext uri="{FF2B5EF4-FFF2-40B4-BE49-F238E27FC236}">
                <a16:creationId xmlns:a16="http://schemas.microsoft.com/office/drawing/2014/main" id="{2A51E736-4975-C84F-BB72-CD3AF3454C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7456" y="0"/>
            <a:ext cx="46370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9C5F414-F963-A44F-BA22-902CA3A2A3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Tree>
    <p:extLst>
      <p:ext uri="{BB962C8B-B14F-4D97-AF65-F5344CB8AC3E}">
        <p14:creationId xmlns:p14="http://schemas.microsoft.com/office/powerpoint/2010/main" val="4282865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D3CEAC-07C3-8649-B622-41B6AD3FA14D}"/>
              </a:ext>
            </a:extLst>
          </p:cNvPr>
          <p:cNvSpPr>
            <a:spLocks noGrp="1"/>
          </p:cNvSpPr>
          <p:nvPr>
            <p:ph idx="1"/>
          </p:nvPr>
        </p:nvSpPr>
        <p:spPr>
          <a:xfrm rot="10800000" flipV="1">
            <a:off x="6168628" y="1513306"/>
            <a:ext cx="4945856" cy="377356"/>
          </a:xfrm>
        </p:spPr>
        <p:txBody>
          <a:bodyPr/>
          <a:lstStyle/>
          <a:p>
            <a:pPr marL="0" indent="0">
              <a:buNone/>
            </a:pPr>
            <a:r>
              <a:rPr lang="en-GB" sz="2000" b="1" dirty="0">
                <a:solidFill>
                  <a:srgbClr val="1D1815"/>
                </a:solidFill>
                <a:latin typeface="Arial" panose="020B0604020202020204" pitchFamily="34" charset="0"/>
                <a:cs typeface="Arial" panose="020B0604020202020204" pitchFamily="34" charset="0"/>
              </a:rPr>
              <a:t>Memorial Gates, Constitution Hill, 2008</a:t>
            </a:r>
          </a:p>
          <a:p>
            <a:pPr marL="0" indent="0">
              <a:buNone/>
            </a:pPr>
            <a:endParaRPr lang="en-US" dirty="0"/>
          </a:p>
        </p:txBody>
      </p:sp>
      <p:pic>
        <p:nvPicPr>
          <p:cNvPr id="10244" name="Picture 4" descr="Memorial Gates, Constitution Hill, 2008">
            <a:extLst>
              <a:ext uri="{FF2B5EF4-FFF2-40B4-BE49-F238E27FC236}">
                <a16:creationId xmlns:a16="http://schemas.microsoft.com/office/drawing/2014/main" id="{AA262EEB-0BF5-124A-B25B-41BCAFE07E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568" y="0"/>
            <a:ext cx="46148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9FE74C6-C511-754F-B238-43B5DE06FD19}"/>
              </a:ext>
            </a:extLst>
          </p:cNvPr>
          <p:cNvPicPr>
            <a:picLocks noChangeAspect="1"/>
          </p:cNvPicPr>
          <p:nvPr/>
        </p:nvPicPr>
        <p:blipFill>
          <a:blip r:embed="rId4"/>
          <a:stretch>
            <a:fillRect/>
          </a:stretch>
        </p:blipFill>
        <p:spPr>
          <a:xfrm>
            <a:off x="5593556" y="2468563"/>
            <a:ext cx="6096000" cy="4064000"/>
          </a:xfrm>
          <a:prstGeom prst="rect">
            <a:avLst/>
          </a:prstGeom>
        </p:spPr>
      </p:pic>
      <p:pic>
        <p:nvPicPr>
          <p:cNvPr id="6" name="Picture 5">
            <a:extLst>
              <a:ext uri="{FF2B5EF4-FFF2-40B4-BE49-F238E27FC236}">
                <a16:creationId xmlns:a16="http://schemas.microsoft.com/office/drawing/2014/main" id="{B9348382-5149-A448-A3FE-5ADB1C9D9E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Tree>
    <p:extLst>
      <p:ext uri="{BB962C8B-B14F-4D97-AF65-F5344CB8AC3E}">
        <p14:creationId xmlns:p14="http://schemas.microsoft.com/office/powerpoint/2010/main" val="2301601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1980-C406-4F7C-9ECF-B37E53C330E6}"/>
              </a:ext>
            </a:extLst>
          </p:cNvPr>
          <p:cNvSpPr>
            <a:spLocks noGrp="1"/>
          </p:cNvSpPr>
          <p:nvPr>
            <p:ph type="title"/>
          </p:nvPr>
        </p:nvSpPr>
        <p:spPr/>
        <p:txBody>
          <a:bodyPr/>
          <a:lstStyle/>
          <a:p>
            <a:r>
              <a:rPr lang="en-GB" b="1" dirty="0">
                <a:solidFill>
                  <a:srgbClr val="41AD49"/>
                </a:solidFill>
                <a:latin typeface="Arial" panose="020B0604020202020204" pitchFamily="34" charset="0"/>
                <a:cs typeface="Arial" panose="020B0604020202020204" pitchFamily="34" charset="0"/>
              </a:rPr>
              <a:t>About this resource</a:t>
            </a:r>
          </a:p>
        </p:txBody>
      </p:sp>
      <p:sp>
        <p:nvSpPr>
          <p:cNvPr id="3" name="Content Placeholder 2">
            <a:extLst>
              <a:ext uri="{FF2B5EF4-FFF2-40B4-BE49-F238E27FC236}">
                <a16:creationId xmlns:a16="http://schemas.microsoft.com/office/drawing/2014/main" id="{B38306B6-436D-4162-A6DF-B4FC9BE4791C}"/>
              </a:ext>
            </a:extLst>
          </p:cNvPr>
          <p:cNvSpPr>
            <a:spLocks noGrp="1"/>
          </p:cNvSpPr>
          <p:nvPr>
            <p:ph idx="1"/>
          </p:nvPr>
        </p:nvSpPr>
        <p:spPr>
          <a:xfrm>
            <a:off x="838200" y="1255059"/>
            <a:ext cx="10672482" cy="5237816"/>
          </a:xfrm>
        </p:spPr>
        <p:txBody>
          <a:bodyPr>
            <a:normAutofit lnSpcReduction="10000"/>
          </a:bodyPr>
          <a:lstStyle/>
          <a:p>
            <a:pPr marL="0" indent="0">
              <a:buNone/>
            </a:pPr>
            <a:endParaRPr lang="en-GB" sz="2400" dirty="0">
              <a:solidFill>
                <a:srgbClr val="1D1815"/>
              </a:solidFill>
              <a:latin typeface="Arial" panose="020B0604020202020204" pitchFamily="34" charset="0"/>
              <a:cs typeface="Arial" panose="020B0604020202020204" pitchFamily="34" charset="0"/>
            </a:endParaRPr>
          </a:p>
          <a:p>
            <a:pPr marL="0" indent="0">
              <a:buNone/>
              <a:defRPr/>
            </a:pPr>
            <a:r>
              <a:rPr lang="en-US" sz="2400" dirty="0">
                <a:solidFill>
                  <a:srgbClr val="1D1815"/>
                </a:solidFill>
                <a:latin typeface="Arial" panose="020B0604020202020204" pitchFamily="34" charset="0"/>
                <a:cs typeface="Arial" panose="020B0604020202020204" pitchFamily="34" charset="0"/>
              </a:rPr>
              <a:t>This PowerPoint presentation contains a selection of images and archives which students can use to explore First World War memorials. The materials come from the Collection of the National Army Museum (NAM).</a:t>
            </a:r>
          </a:p>
          <a:p>
            <a:pPr>
              <a:defRPr/>
            </a:pPr>
            <a:endParaRPr lang="en-US" sz="2400" dirty="0">
              <a:solidFill>
                <a:srgbClr val="1D1815"/>
              </a:solidFill>
              <a:latin typeface="Arial" panose="020B0604020202020204" pitchFamily="34" charset="0"/>
              <a:cs typeface="Arial" panose="020B0604020202020204" pitchFamily="34" charset="0"/>
            </a:endParaRPr>
          </a:p>
          <a:p>
            <a:pPr marL="0" indent="0">
              <a:buNone/>
              <a:defRPr/>
            </a:pPr>
            <a:r>
              <a:rPr lang="en-US" sz="2400" dirty="0">
                <a:solidFill>
                  <a:srgbClr val="1D1815"/>
                </a:solidFill>
                <a:latin typeface="Arial" panose="020B0604020202020204" pitchFamily="34" charset="0"/>
                <a:cs typeface="Arial" panose="020B0604020202020204" pitchFamily="34" charset="0"/>
              </a:rPr>
              <a:t>Unless otherwise stated in the notes, the images can be freely used for non-commercial purposes within the classroom. You can use the entire presentation or choose individual images for use in other non-commercial contexts. When using individual images in other contexts, please always retain the attribution statements provided in this document (e.g. NAM. 2005-08-66-1).</a:t>
            </a:r>
          </a:p>
          <a:p>
            <a:pPr>
              <a:defRPr/>
            </a:pPr>
            <a:endParaRPr lang="en-US" sz="2400" dirty="0">
              <a:solidFill>
                <a:srgbClr val="1D1815"/>
              </a:solidFill>
              <a:latin typeface="Arial" panose="020B0604020202020204" pitchFamily="34" charset="0"/>
              <a:cs typeface="Arial" panose="020B0604020202020204" pitchFamily="34" charset="0"/>
            </a:endParaRPr>
          </a:p>
          <a:p>
            <a:pPr marL="0" lvl="0" indent="0">
              <a:buNone/>
              <a:defRPr/>
            </a:pPr>
            <a:r>
              <a:rPr lang="en-GB" sz="2400" dirty="0">
                <a:solidFill>
                  <a:srgbClr val="1D1815"/>
                </a:solidFill>
                <a:latin typeface="Arial" panose="020B0604020202020204" pitchFamily="34" charset="0"/>
                <a:ea typeface="Arial"/>
                <a:cs typeface="Arial" panose="020B0604020202020204" pitchFamily="34" charset="0"/>
                <a:sym typeface="Arial"/>
              </a:rPr>
              <a:t>By downloading this document and using these images you agree to these terms of use, including your use of the attribution statement specified for each object by NAM.</a:t>
            </a:r>
          </a:p>
          <a:p>
            <a:pPr marL="0" indent="0">
              <a:buNone/>
            </a:pPr>
            <a:endParaRPr lang="en-GB" sz="2400" dirty="0">
              <a:solidFill>
                <a:schemeClr val="tx2"/>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0FD05B5-5427-A241-861A-46F8431254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Tree>
    <p:extLst>
      <p:ext uri="{BB962C8B-B14F-4D97-AF65-F5344CB8AC3E}">
        <p14:creationId xmlns:p14="http://schemas.microsoft.com/office/powerpoint/2010/main" val="2885663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DA5C2B-ECFA-B74D-8A84-4BA25FDCE6B6}"/>
              </a:ext>
            </a:extLst>
          </p:cNvPr>
          <p:cNvSpPr>
            <a:spLocks noGrp="1"/>
          </p:cNvSpPr>
          <p:nvPr>
            <p:ph idx="1"/>
          </p:nvPr>
        </p:nvSpPr>
        <p:spPr>
          <a:xfrm>
            <a:off x="838200" y="2541587"/>
            <a:ext cx="10515600" cy="1774825"/>
          </a:xfrm>
        </p:spPr>
        <p:txBody>
          <a:bodyPr>
            <a:normAutofit/>
          </a:bodyPr>
          <a:lstStyle/>
          <a:p>
            <a:pPr marL="0" indent="0" algn="ctr">
              <a:buNone/>
            </a:pPr>
            <a:r>
              <a:rPr lang="en-US" sz="3600" b="1" dirty="0">
                <a:solidFill>
                  <a:srgbClr val="41AD49"/>
                </a:solidFill>
                <a:latin typeface="Arial"/>
                <a:cs typeface="Arial"/>
              </a:rPr>
              <a:t>WWI memorials from</a:t>
            </a:r>
          </a:p>
          <a:p>
            <a:pPr marL="0" indent="0" algn="ctr">
              <a:buNone/>
            </a:pPr>
            <a:r>
              <a:rPr lang="en-US" sz="3600" b="1" i="1" dirty="0">
                <a:solidFill>
                  <a:srgbClr val="1D1815"/>
                </a:solidFill>
                <a:latin typeface="Arial"/>
                <a:cs typeface="Arial"/>
              </a:rPr>
              <a:t>Buried among Kings: the story of the Unknown Warrior</a:t>
            </a:r>
            <a:endParaRPr lang="en-US" sz="3600" i="1" dirty="0">
              <a:solidFill>
                <a:srgbClr val="1D1815"/>
              </a:solidFill>
            </a:endParaRPr>
          </a:p>
        </p:txBody>
      </p:sp>
      <p:pic>
        <p:nvPicPr>
          <p:cNvPr id="5" name="Picture 4">
            <a:extLst>
              <a:ext uri="{FF2B5EF4-FFF2-40B4-BE49-F238E27FC236}">
                <a16:creationId xmlns:a16="http://schemas.microsoft.com/office/drawing/2014/main" id="{42BF6A98-3932-1A44-85AD-C9F17A318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Tree>
    <p:extLst>
      <p:ext uri="{BB962C8B-B14F-4D97-AF65-F5344CB8AC3E}">
        <p14:creationId xmlns:p14="http://schemas.microsoft.com/office/powerpoint/2010/main" val="1184130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17C3DF-B484-4D4E-B3A5-E9F142F031C7}"/>
              </a:ext>
            </a:extLst>
          </p:cNvPr>
          <p:cNvSpPr>
            <a:spLocks noGrp="1"/>
          </p:cNvSpPr>
          <p:nvPr>
            <p:ph idx="1"/>
          </p:nvPr>
        </p:nvSpPr>
        <p:spPr>
          <a:xfrm rot="10800000" flipH="1" flipV="1">
            <a:off x="300038" y="2909449"/>
            <a:ext cx="2366962" cy="1039102"/>
          </a:xfrm>
        </p:spPr>
        <p:txBody>
          <a:bodyPr>
            <a:normAutofit/>
          </a:bodyPr>
          <a:lstStyle/>
          <a:p>
            <a:pPr marL="0" indent="0">
              <a:buNone/>
            </a:pPr>
            <a:r>
              <a:rPr lang="en-GB" sz="2000" b="1" dirty="0">
                <a:solidFill>
                  <a:srgbClr val="1D1815"/>
                </a:solidFill>
                <a:latin typeface="Arial" panose="020B0604020202020204" pitchFamily="34" charset="0"/>
                <a:cs typeface="Arial" panose="020B0604020202020204" pitchFamily="34" charset="0"/>
              </a:rPr>
              <a:t>Commemorative medallion, 1914-1918</a:t>
            </a:r>
          </a:p>
          <a:p>
            <a:pPr marL="0" indent="0">
              <a:buNone/>
            </a:pPr>
            <a:endParaRPr lang="en-US" dirty="0"/>
          </a:p>
        </p:txBody>
      </p:sp>
      <p:pic>
        <p:nvPicPr>
          <p:cNvPr id="1026" name="Picture 2">
            <a:extLst>
              <a:ext uri="{FF2B5EF4-FFF2-40B4-BE49-F238E27FC236}">
                <a16:creationId xmlns:a16="http://schemas.microsoft.com/office/drawing/2014/main" id="{595C091E-D1B8-9D48-B0E9-D98AF7409C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69A77B8-333C-4D47-A5C2-7A37D94C0D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Tree>
    <p:extLst>
      <p:ext uri="{BB962C8B-B14F-4D97-AF65-F5344CB8AC3E}">
        <p14:creationId xmlns:p14="http://schemas.microsoft.com/office/powerpoint/2010/main" val="3624145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CEC938-D224-974A-8E24-BE37ECCD8745}"/>
              </a:ext>
            </a:extLst>
          </p:cNvPr>
          <p:cNvSpPr>
            <a:spLocks noGrp="1"/>
          </p:cNvSpPr>
          <p:nvPr>
            <p:ph idx="1"/>
          </p:nvPr>
        </p:nvSpPr>
        <p:spPr>
          <a:xfrm>
            <a:off x="770335" y="6217058"/>
            <a:ext cx="10651330" cy="527585"/>
          </a:xfrm>
        </p:spPr>
        <p:txBody>
          <a:bodyPr/>
          <a:lstStyle/>
          <a:p>
            <a:pPr marL="0" indent="0">
              <a:buNone/>
            </a:pPr>
            <a:r>
              <a:rPr lang="en-US" sz="2000" b="1" dirty="0">
                <a:solidFill>
                  <a:srgbClr val="1D1815"/>
                </a:solidFill>
                <a:latin typeface="Arial" panose="020B0604020202020204" pitchFamily="34" charset="0"/>
                <a:cs typeface="Arial" panose="020B0604020202020204" pitchFamily="34" charset="0"/>
              </a:rPr>
              <a:t>Photograph showing the unveiling of an Indian War Memorial at </a:t>
            </a:r>
            <a:r>
              <a:rPr lang="en-US" sz="2000" b="1" dirty="0" err="1">
                <a:solidFill>
                  <a:srgbClr val="1D1815"/>
                </a:solidFill>
                <a:latin typeface="Arial" panose="020B0604020202020204" pitchFamily="34" charset="0"/>
                <a:cs typeface="Arial" panose="020B0604020202020204" pitchFamily="34" charset="0"/>
              </a:rPr>
              <a:t>Neuve</a:t>
            </a:r>
            <a:r>
              <a:rPr lang="en-US" sz="2000" b="1" dirty="0">
                <a:solidFill>
                  <a:srgbClr val="1D1815"/>
                </a:solidFill>
                <a:latin typeface="Arial" panose="020B0604020202020204" pitchFamily="34" charset="0"/>
                <a:cs typeface="Arial" panose="020B0604020202020204" pitchFamily="34" charset="0"/>
              </a:rPr>
              <a:t>-Chapelle, 1927</a:t>
            </a:r>
          </a:p>
          <a:p>
            <a:pPr marL="0" indent="0">
              <a:buNone/>
            </a:pPr>
            <a:endParaRPr lang="en-US" dirty="0"/>
          </a:p>
        </p:txBody>
      </p:sp>
      <p:pic>
        <p:nvPicPr>
          <p:cNvPr id="6" name="Picture 5">
            <a:extLst>
              <a:ext uri="{FF2B5EF4-FFF2-40B4-BE49-F238E27FC236}">
                <a16:creationId xmlns:a16="http://schemas.microsoft.com/office/drawing/2014/main" id="{DE296D77-0910-2743-8194-9D53F7615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pic>
        <p:nvPicPr>
          <p:cNvPr id="5" name="Picture 4">
            <a:extLst>
              <a:ext uri="{FF2B5EF4-FFF2-40B4-BE49-F238E27FC236}">
                <a16:creationId xmlns:a16="http://schemas.microsoft.com/office/drawing/2014/main" id="{AB7F3B7A-8B76-A54F-9833-8808B4389474}"/>
              </a:ext>
            </a:extLst>
          </p:cNvPr>
          <p:cNvPicPr>
            <a:picLocks noChangeAspect="1"/>
          </p:cNvPicPr>
          <p:nvPr/>
        </p:nvPicPr>
        <p:blipFill>
          <a:blip r:embed="rId4"/>
          <a:stretch>
            <a:fillRect/>
          </a:stretch>
        </p:blipFill>
        <p:spPr>
          <a:xfrm>
            <a:off x="1513000" y="193418"/>
            <a:ext cx="9165999" cy="5878460"/>
          </a:xfrm>
          <a:prstGeom prst="rect">
            <a:avLst/>
          </a:prstGeom>
        </p:spPr>
      </p:pic>
    </p:spTree>
    <p:extLst>
      <p:ext uri="{BB962C8B-B14F-4D97-AF65-F5344CB8AC3E}">
        <p14:creationId xmlns:p14="http://schemas.microsoft.com/office/powerpoint/2010/main" val="637437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D29F9A-9F3D-A549-8F16-FC179E97683D}"/>
              </a:ext>
            </a:extLst>
          </p:cNvPr>
          <p:cNvSpPr>
            <a:spLocks noGrp="1"/>
          </p:cNvSpPr>
          <p:nvPr>
            <p:ph idx="1"/>
          </p:nvPr>
        </p:nvSpPr>
        <p:spPr>
          <a:xfrm>
            <a:off x="271463" y="3055845"/>
            <a:ext cx="3109452" cy="746310"/>
          </a:xfrm>
        </p:spPr>
        <p:txBody>
          <a:bodyPr/>
          <a:lstStyle/>
          <a:p>
            <a:pPr marL="0" indent="0">
              <a:buNone/>
            </a:pPr>
            <a:r>
              <a:rPr lang="en-US" sz="2000" b="1" dirty="0">
                <a:solidFill>
                  <a:srgbClr val="1D1815"/>
                </a:solidFill>
                <a:latin typeface="Arial" panose="020B0604020202020204" pitchFamily="34" charset="0"/>
                <a:cs typeface="Arial" panose="020B0604020202020204" pitchFamily="34" charset="0"/>
              </a:rPr>
              <a:t>Photograph postcard of a village War Memorial</a:t>
            </a:r>
          </a:p>
        </p:txBody>
      </p:sp>
      <p:pic>
        <p:nvPicPr>
          <p:cNvPr id="6" name="Picture 5">
            <a:extLst>
              <a:ext uri="{FF2B5EF4-FFF2-40B4-BE49-F238E27FC236}">
                <a16:creationId xmlns:a16="http://schemas.microsoft.com/office/drawing/2014/main" id="{E0ADBBE1-BE2D-1548-B788-792CED65A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pic>
        <p:nvPicPr>
          <p:cNvPr id="7" name="Picture 6">
            <a:extLst>
              <a:ext uri="{FF2B5EF4-FFF2-40B4-BE49-F238E27FC236}">
                <a16:creationId xmlns:a16="http://schemas.microsoft.com/office/drawing/2014/main" id="{E2E14118-A33F-9342-8D03-F8D16D6C1971}"/>
              </a:ext>
            </a:extLst>
          </p:cNvPr>
          <p:cNvPicPr>
            <a:picLocks noChangeAspect="1"/>
          </p:cNvPicPr>
          <p:nvPr/>
        </p:nvPicPr>
        <p:blipFill>
          <a:blip r:embed="rId4"/>
          <a:stretch>
            <a:fillRect/>
          </a:stretch>
        </p:blipFill>
        <p:spPr>
          <a:xfrm>
            <a:off x="3923157" y="0"/>
            <a:ext cx="4345686" cy="6858000"/>
          </a:xfrm>
          <a:prstGeom prst="rect">
            <a:avLst/>
          </a:prstGeom>
        </p:spPr>
      </p:pic>
    </p:spTree>
    <p:extLst>
      <p:ext uri="{BB962C8B-B14F-4D97-AF65-F5344CB8AC3E}">
        <p14:creationId xmlns:p14="http://schemas.microsoft.com/office/powerpoint/2010/main" val="2781241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5DF442-A27F-384A-A131-485FBE9F108A}"/>
              </a:ext>
            </a:extLst>
          </p:cNvPr>
          <p:cNvSpPr>
            <a:spLocks noGrp="1"/>
          </p:cNvSpPr>
          <p:nvPr>
            <p:ph idx="1"/>
          </p:nvPr>
        </p:nvSpPr>
        <p:spPr>
          <a:xfrm>
            <a:off x="360618" y="2658718"/>
            <a:ext cx="2954082" cy="1528763"/>
          </a:xfrm>
        </p:spPr>
        <p:txBody>
          <a:bodyPr/>
          <a:lstStyle/>
          <a:p>
            <a:pPr marL="0" indent="0">
              <a:buNone/>
            </a:pPr>
            <a:r>
              <a:rPr lang="en-US" sz="2000" b="1" dirty="0">
                <a:solidFill>
                  <a:srgbClr val="1D1815"/>
                </a:solidFill>
                <a:latin typeface="Arial" panose="020B0604020202020204" pitchFamily="34" charset="0"/>
                <a:cs typeface="Arial" panose="020B0604020202020204" pitchFamily="34" charset="0"/>
              </a:rPr>
              <a:t>Model of the cenotaph erected in Whitehall, London in memory of the fallen in the great war 1914-1918</a:t>
            </a:r>
          </a:p>
        </p:txBody>
      </p:sp>
      <p:pic>
        <p:nvPicPr>
          <p:cNvPr id="6" name="Picture 5">
            <a:extLst>
              <a:ext uri="{FF2B5EF4-FFF2-40B4-BE49-F238E27FC236}">
                <a16:creationId xmlns:a16="http://schemas.microsoft.com/office/drawing/2014/main" id="{F32E2AFC-32A4-6E4A-BCA9-F3F1888B7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pic>
        <p:nvPicPr>
          <p:cNvPr id="5" name="Picture 4">
            <a:extLst>
              <a:ext uri="{FF2B5EF4-FFF2-40B4-BE49-F238E27FC236}">
                <a16:creationId xmlns:a16="http://schemas.microsoft.com/office/drawing/2014/main" id="{C5103F47-D506-3543-8B80-EDAA9CFAB6F5}"/>
              </a:ext>
            </a:extLst>
          </p:cNvPr>
          <p:cNvPicPr>
            <a:picLocks noChangeAspect="1"/>
          </p:cNvPicPr>
          <p:nvPr/>
        </p:nvPicPr>
        <p:blipFill rotWithShape="1">
          <a:blip r:embed="rId4"/>
          <a:srcRect l="6976"/>
          <a:stretch/>
        </p:blipFill>
        <p:spPr>
          <a:xfrm>
            <a:off x="3703659" y="0"/>
            <a:ext cx="4784682" cy="6858000"/>
          </a:xfrm>
          <a:prstGeom prst="rect">
            <a:avLst/>
          </a:prstGeom>
        </p:spPr>
      </p:pic>
    </p:spTree>
    <p:extLst>
      <p:ext uri="{BB962C8B-B14F-4D97-AF65-F5344CB8AC3E}">
        <p14:creationId xmlns:p14="http://schemas.microsoft.com/office/powerpoint/2010/main" val="2858616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DEB18B-8E69-224C-ABA1-81B5AAE202ED}"/>
              </a:ext>
            </a:extLst>
          </p:cNvPr>
          <p:cNvSpPr>
            <a:spLocks noGrp="1"/>
          </p:cNvSpPr>
          <p:nvPr>
            <p:ph idx="1"/>
          </p:nvPr>
        </p:nvSpPr>
        <p:spPr>
          <a:xfrm>
            <a:off x="5145589" y="1209067"/>
            <a:ext cx="6543967" cy="719746"/>
          </a:xfrm>
        </p:spPr>
        <p:txBody>
          <a:bodyPr>
            <a:normAutofit/>
          </a:bodyPr>
          <a:lstStyle/>
          <a:p>
            <a:pPr marL="0" indent="0">
              <a:buNone/>
            </a:pPr>
            <a:r>
              <a:rPr lang="en-GB" sz="2000" b="1" dirty="0">
                <a:solidFill>
                  <a:srgbClr val="1D1815"/>
                </a:solidFill>
                <a:latin typeface="Arial" panose="020B0604020202020204" pitchFamily="34" charset="0"/>
                <a:cs typeface="Arial" panose="020B0604020202020204" pitchFamily="34" charset="0"/>
              </a:rPr>
              <a:t>Memorial card for the Unknown Warrior interred in Westminster Abbey, 11 </a:t>
            </a:r>
            <a:r>
              <a:rPr lang="en-GB" sz="2000" b="1" dirty="0">
                <a:solidFill>
                  <a:srgbClr val="1D1815"/>
                </a:solidFill>
              </a:rPr>
              <a:t>November 1920</a:t>
            </a:r>
          </a:p>
          <a:p>
            <a:endParaRPr lang="en-US" dirty="0"/>
          </a:p>
        </p:txBody>
      </p:sp>
      <p:pic>
        <p:nvPicPr>
          <p:cNvPr id="4" name="Picture 3" descr="Memorial card for the Unknown Warrior interred in Westminster Abbey, 11 November 1920">
            <a:extLst>
              <a:ext uri="{FF2B5EF4-FFF2-40B4-BE49-F238E27FC236}">
                <a16:creationId xmlns:a16="http://schemas.microsoft.com/office/drawing/2014/main" id="{E3E8AA97-47CD-DD44-9D41-4F9EF00BC16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255" y="3404399"/>
            <a:ext cx="4355307" cy="3127373"/>
          </a:xfrm>
          <a:prstGeom prst="rect">
            <a:avLst/>
          </a:prstGeom>
          <a:noFill/>
          <a:ln>
            <a:noFill/>
          </a:ln>
        </p:spPr>
      </p:pic>
      <p:pic>
        <p:nvPicPr>
          <p:cNvPr id="2" name="Picture 1">
            <a:extLst>
              <a:ext uri="{FF2B5EF4-FFF2-40B4-BE49-F238E27FC236}">
                <a16:creationId xmlns:a16="http://schemas.microsoft.com/office/drawing/2014/main" id="{B6C40B61-D3FF-1E45-94A7-05087F0C7ACB}"/>
              </a:ext>
            </a:extLst>
          </p:cNvPr>
          <p:cNvPicPr>
            <a:picLocks noChangeAspect="1"/>
          </p:cNvPicPr>
          <p:nvPr/>
        </p:nvPicPr>
        <p:blipFill>
          <a:blip r:embed="rId4"/>
          <a:stretch>
            <a:fillRect/>
          </a:stretch>
        </p:blipFill>
        <p:spPr>
          <a:xfrm>
            <a:off x="5145589" y="2182818"/>
            <a:ext cx="6503109" cy="4348954"/>
          </a:xfrm>
          <a:prstGeom prst="rect">
            <a:avLst/>
          </a:prstGeom>
        </p:spPr>
      </p:pic>
      <p:pic>
        <p:nvPicPr>
          <p:cNvPr id="7" name="Picture 6">
            <a:extLst>
              <a:ext uri="{FF2B5EF4-FFF2-40B4-BE49-F238E27FC236}">
                <a16:creationId xmlns:a16="http://schemas.microsoft.com/office/drawing/2014/main" id="{332838A0-C8C8-8349-9AD7-B411877602F8}"/>
              </a:ext>
            </a:extLst>
          </p:cNvPr>
          <p:cNvPicPr>
            <a:picLocks noChangeAspect="1"/>
          </p:cNvPicPr>
          <p:nvPr/>
        </p:nvPicPr>
        <p:blipFill>
          <a:blip r:embed="rId5"/>
          <a:stretch>
            <a:fillRect/>
          </a:stretch>
        </p:blipFill>
        <p:spPr>
          <a:xfrm>
            <a:off x="525255" y="301627"/>
            <a:ext cx="4355306" cy="2948906"/>
          </a:xfrm>
          <a:prstGeom prst="rect">
            <a:avLst/>
          </a:prstGeom>
        </p:spPr>
      </p:pic>
      <p:pic>
        <p:nvPicPr>
          <p:cNvPr id="8" name="Picture 7">
            <a:extLst>
              <a:ext uri="{FF2B5EF4-FFF2-40B4-BE49-F238E27FC236}">
                <a16:creationId xmlns:a16="http://schemas.microsoft.com/office/drawing/2014/main" id="{25810223-FF90-F24B-9473-7E39E391EE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Tree>
    <p:extLst>
      <p:ext uri="{BB962C8B-B14F-4D97-AF65-F5344CB8AC3E}">
        <p14:creationId xmlns:p14="http://schemas.microsoft.com/office/powerpoint/2010/main" val="3762571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74DD13BA-3DA5-174A-B52A-3A31980C5931}"/>
              </a:ext>
            </a:extLst>
          </p:cNvPr>
          <p:cNvSpPr>
            <a:spLocks noGrp="1"/>
          </p:cNvSpPr>
          <p:nvPr>
            <p:ph idx="1"/>
          </p:nvPr>
        </p:nvSpPr>
        <p:spPr>
          <a:xfrm>
            <a:off x="838200" y="2541587"/>
            <a:ext cx="10515600" cy="1774825"/>
          </a:xfrm>
        </p:spPr>
        <p:txBody>
          <a:bodyPr>
            <a:normAutofit/>
          </a:bodyPr>
          <a:lstStyle/>
          <a:p>
            <a:pPr marL="0" indent="0" algn="ctr">
              <a:buNone/>
            </a:pPr>
            <a:r>
              <a:rPr lang="en-US" sz="3600" b="1" dirty="0">
                <a:solidFill>
                  <a:srgbClr val="41AD49"/>
                </a:solidFill>
                <a:latin typeface="Arial"/>
                <a:cs typeface="Arial"/>
              </a:rPr>
              <a:t>WWI memorials from</a:t>
            </a:r>
          </a:p>
          <a:p>
            <a:pPr marL="0" indent="0" algn="ctr">
              <a:buNone/>
            </a:pPr>
            <a:r>
              <a:rPr lang="en-US" sz="3600" b="1" dirty="0">
                <a:solidFill>
                  <a:srgbClr val="1D1815"/>
                </a:solidFill>
                <a:latin typeface="Arial"/>
                <a:cs typeface="Arial"/>
              </a:rPr>
              <a:t>the wider NAM collection</a:t>
            </a:r>
            <a:endParaRPr lang="en-US" sz="3600" dirty="0">
              <a:solidFill>
                <a:srgbClr val="1D1815"/>
              </a:solidFill>
            </a:endParaRPr>
          </a:p>
        </p:txBody>
      </p:sp>
      <p:pic>
        <p:nvPicPr>
          <p:cNvPr id="5" name="Picture 4">
            <a:extLst>
              <a:ext uri="{FF2B5EF4-FFF2-40B4-BE49-F238E27FC236}">
                <a16:creationId xmlns:a16="http://schemas.microsoft.com/office/drawing/2014/main" id="{A06F1270-5D58-F846-9CF0-BC47399B2F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3706" y="407820"/>
            <a:ext cx="765850" cy="527585"/>
          </a:xfrm>
          <a:prstGeom prst="rect">
            <a:avLst/>
          </a:prstGeom>
        </p:spPr>
      </p:pic>
    </p:spTree>
    <p:extLst>
      <p:ext uri="{BB962C8B-B14F-4D97-AF65-F5344CB8AC3E}">
        <p14:creationId xmlns:p14="http://schemas.microsoft.com/office/powerpoint/2010/main" val="39652908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608</TotalTime>
  <Words>1745</Words>
  <Application>Microsoft Macintosh PowerPoint</Application>
  <PresentationFormat>Widescreen</PresentationFormat>
  <Paragraphs>120</Paragraphs>
  <Slides>17</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From Buried among Kings: the story of the Unknown Warrior and the wider NAM collection</vt:lpstr>
      <vt:lpstr>About this resource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Royal Artillery Memorial, Hyde Park Corner, London Below: 1925; right: 2015</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Buried among the Kings: the story of the Unknown Warrior</dc:title>
  <dc:creator>Olivia Pavone</dc:creator>
  <cp:lastModifiedBy>Olivia Pavone</cp:lastModifiedBy>
  <cp:revision>42</cp:revision>
  <dcterms:created xsi:type="dcterms:W3CDTF">2020-05-18T13:11:32Z</dcterms:created>
  <dcterms:modified xsi:type="dcterms:W3CDTF">2020-11-03T11:16:22Z</dcterms:modified>
</cp:coreProperties>
</file>